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Lst>
  <p:sldIdLst>
    <p:sldId id="262" r:id="rId2"/>
    <p:sldId id="260" r:id="rId3"/>
    <p:sldId id="264" r:id="rId4"/>
    <p:sldId id="265" r:id="rId5"/>
    <p:sldId id="263" r:id="rId6"/>
    <p:sldId id="266" r:id="rId7"/>
    <p:sldId id="269" r:id="rId8"/>
    <p:sldId id="268" r:id="rId9"/>
    <p:sldId id="259"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28655" t="35738" r="-5617" b="-11518"/>
          <a:stretch/>
        </p:blipFill>
        <p:spPr>
          <a:xfrm>
            <a:off x="1" y="1"/>
            <a:ext cx="2963332" cy="2980656"/>
          </a:xfrm>
          <a:prstGeom prst="rect">
            <a:avLst/>
          </a:prstGeom>
        </p:spPr>
      </p:pic>
      <p:pic>
        <p:nvPicPr>
          <p:cNvPr id="4" name="Picture 3" descr="Circles-7699Tint.png"/>
          <p:cNvPicPr>
            <a:picLocks noChangeAspect="1"/>
          </p:cNvPicPr>
          <p:nvPr/>
        </p:nvPicPr>
        <p:blipFill rotWithShape="1">
          <a:blip r:embed="rId3">
            <a:extLst>
              <a:ext uri="{28A0092B-C50C-407E-A947-70E740481C1C}">
                <a14:useLocalDpi xmlns:a14="http://schemas.microsoft.com/office/drawing/2010/main" val="0"/>
              </a:ext>
            </a:extLst>
          </a:blip>
          <a:srcRect r="23082" b="21417"/>
          <a:stretch/>
        </p:blipFill>
        <p:spPr>
          <a:xfrm>
            <a:off x="5855021" y="3425453"/>
            <a:ext cx="3288980" cy="3432548"/>
          </a:xfrm>
          <a:prstGeom prst="rect">
            <a:avLst/>
          </a:prstGeom>
        </p:spPr>
      </p:pic>
      <p:sp>
        <p:nvSpPr>
          <p:cNvPr id="5" name="Text Placeholder 4"/>
          <p:cNvSpPr>
            <a:spLocks noGrp="1"/>
          </p:cNvSpPr>
          <p:nvPr>
            <p:ph type="body" sz="quarter" idx="10" hasCustomPrompt="1"/>
          </p:nvPr>
        </p:nvSpPr>
        <p:spPr>
          <a:xfrm>
            <a:off x="618832" y="2697245"/>
            <a:ext cx="7300913" cy="433452"/>
          </a:xfrm>
          <a:prstGeom prst="rect">
            <a:avLst/>
          </a:prstGeom>
        </p:spPr>
        <p:txBody>
          <a:bodyPr vert="horz" lIns="0" tIns="0" rIns="0" bIns="0">
            <a:spAutoFit/>
          </a:bodyPr>
          <a:lstStyle>
            <a:lvl1pPr marL="0" indent="0" algn="l">
              <a:lnSpc>
                <a:spcPct val="110000"/>
              </a:lnSpc>
              <a:spcBef>
                <a:spcPts val="0"/>
              </a:spcBef>
              <a:buNone/>
              <a:defRPr sz="2600" baseline="0">
                <a:solidFill>
                  <a:srgbClr val="878887"/>
                </a:solidFill>
              </a:defRPr>
            </a:lvl1pPr>
          </a:lstStyle>
          <a:p>
            <a:pPr lvl="0"/>
            <a:r>
              <a:rPr lang="en-US" dirty="0" smtClean="0"/>
              <a:t>Presentation title here</a:t>
            </a:r>
            <a:endParaRPr lang="en-US" dirty="0"/>
          </a:p>
        </p:txBody>
      </p:sp>
      <p:sp>
        <p:nvSpPr>
          <p:cNvPr id="6" name="Text Placeholder 4"/>
          <p:cNvSpPr>
            <a:spLocks noGrp="1"/>
          </p:cNvSpPr>
          <p:nvPr>
            <p:ph type="body" sz="quarter" idx="11" hasCustomPrompt="1"/>
          </p:nvPr>
        </p:nvSpPr>
        <p:spPr>
          <a:xfrm>
            <a:off x="618832" y="3275412"/>
            <a:ext cx="7300913" cy="300082"/>
          </a:xfrm>
          <a:prstGeom prst="rect">
            <a:avLst/>
          </a:prstGeom>
        </p:spPr>
        <p:txBody>
          <a:bodyPr vert="horz" lIns="0" tIns="0" rIns="0" bIns="0">
            <a:spAutoFit/>
          </a:bodyPr>
          <a:lstStyle>
            <a:lvl1pPr marL="0" indent="0" algn="l">
              <a:lnSpc>
                <a:spcPct val="110000"/>
              </a:lnSpc>
              <a:spcBef>
                <a:spcPts val="0"/>
              </a:spcBef>
              <a:buNone/>
              <a:defRPr sz="1800" b="1" baseline="0">
                <a:solidFill>
                  <a:srgbClr val="878887"/>
                </a:solidFill>
              </a:defRPr>
            </a:lvl1pPr>
          </a:lstStyle>
          <a:p>
            <a:pPr lvl="0"/>
            <a:r>
              <a:rPr lang="en-US" dirty="0" smtClean="0"/>
              <a:t>Presentation sub-title here</a:t>
            </a:r>
            <a:endParaRPr lang="en-US" dirty="0"/>
          </a:p>
        </p:txBody>
      </p:sp>
      <p:sp>
        <p:nvSpPr>
          <p:cNvPr id="7" name="Text Placeholder 4"/>
          <p:cNvSpPr>
            <a:spLocks noGrp="1"/>
          </p:cNvSpPr>
          <p:nvPr>
            <p:ph type="body" sz="quarter" idx="12" hasCustomPrompt="1"/>
          </p:nvPr>
        </p:nvSpPr>
        <p:spPr>
          <a:xfrm>
            <a:off x="618832" y="4430078"/>
            <a:ext cx="4378300" cy="266740"/>
          </a:xfrm>
          <a:prstGeom prst="rect">
            <a:avLst/>
          </a:prstGeom>
        </p:spPr>
        <p:txBody>
          <a:bodyPr vert="horz" wrap="square" lIns="0" tIns="0" rIns="0" bIns="0">
            <a:spAutoFit/>
          </a:bodyPr>
          <a:lstStyle>
            <a:lvl1pPr marL="0" indent="0" algn="l">
              <a:lnSpc>
                <a:spcPct val="110000"/>
              </a:lnSpc>
              <a:spcBef>
                <a:spcPts val="0"/>
              </a:spcBef>
              <a:buNone/>
              <a:defRPr sz="1600" baseline="0">
                <a:solidFill>
                  <a:srgbClr val="878887"/>
                </a:solidFill>
              </a:defRPr>
            </a:lvl1pPr>
          </a:lstStyle>
          <a:p>
            <a:pPr lvl="0"/>
            <a:r>
              <a:rPr lang="en-US" dirty="0" smtClean="0"/>
              <a:t>Name of Presenter</a:t>
            </a:r>
            <a:endParaRPr lang="en-US" dirty="0"/>
          </a:p>
        </p:txBody>
      </p:sp>
      <p:sp>
        <p:nvSpPr>
          <p:cNvPr id="8" name="Text Placeholder 4"/>
          <p:cNvSpPr>
            <a:spLocks noGrp="1"/>
          </p:cNvSpPr>
          <p:nvPr>
            <p:ph type="body" sz="quarter" idx="13" hasCustomPrompt="1"/>
          </p:nvPr>
        </p:nvSpPr>
        <p:spPr>
          <a:xfrm>
            <a:off x="618832" y="4801758"/>
            <a:ext cx="4378300" cy="266740"/>
          </a:xfrm>
          <a:prstGeom prst="rect">
            <a:avLst/>
          </a:prstGeom>
        </p:spPr>
        <p:txBody>
          <a:bodyPr vert="horz" wrap="square" lIns="0" tIns="0" rIns="0" bIns="0">
            <a:spAutoFit/>
          </a:bodyPr>
          <a:lstStyle>
            <a:lvl1pPr marL="0" indent="0" algn="l">
              <a:lnSpc>
                <a:spcPct val="110000"/>
              </a:lnSpc>
              <a:spcBef>
                <a:spcPts val="0"/>
              </a:spcBef>
              <a:buNone/>
              <a:defRPr sz="1600" baseline="0">
                <a:solidFill>
                  <a:srgbClr val="878887"/>
                </a:solidFill>
              </a:defRPr>
            </a:lvl1pPr>
          </a:lstStyle>
          <a:p>
            <a:pPr lvl="0"/>
            <a:r>
              <a:rPr lang="en-US" dirty="0" smtClean="0"/>
              <a:t>00 Month, Year</a:t>
            </a:r>
            <a:endParaRPr lang="en-US" dirty="0"/>
          </a:p>
        </p:txBody>
      </p:sp>
      <p:pic>
        <p:nvPicPr>
          <p:cNvPr id="2" name="Picture 1" descr="doForms_LogoSTK-4PP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6286" y="613227"/>
            <a:ext cx="2140857" cy="1849700"/>
          </a:xfrm>
          <a:prstGeom prst="rect">
            <a:avLst/>
          </a:prstGeom>
        </p:spPr>
      </p:pic>
      <p:sp>
        <p:nvSpPr>
          <p:cNvPr id="11" name="Rectangle 10"/>
          <p:cNvSpPr/>
          <p:nvPr/>
        </p:nvSpPr>
        <p:spPr>
          <a:xfrm>
            <a:off x="914400" y="0"/>
            <a:ext cx="82296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
        <p:nvSpPr>
          <p:cNvPr id="10" name="Rectangle 9"/>
          <p:cNvSpPr/>
          <p:nvPr/>
        </p:nvSpPr>
        <p:spPr>
          <a:xfrm>
            <a:off x="0" y="0"/>
            <a:ext cx="9144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Tree>
    <p:extLst>
      <p:ext uri="{BB962C8B-B14F-4D97-AF65-F5344CB8AC3E}">
        <p14:creationId xmlns:p14="http://schemas.microsoft.com/office/powerpoint/2010/main" val="2274975866"/>
      </p:ext>
    </p:extLst>
  </p:cSld>
  <p:clrMapOvr>
    <a:masterClrMapping/>
  </p:clrMapOvr>
  <p:timing>
    <p:tnLst>
      <p:par>
        <p:cTn xmlns:p14="http://schemas.microsoft.com/office/powerpoint/2010/mai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line &amp; Sub - Main Im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4" name="Picture Placeholder 7"/>
          <p:cNvSpPr>
            <a:spLocks noGrp="1"/>
          </p:cNvSpPr>
          <p:nvPr>
            <p:ph type="pic" sz="quarter" idx="14" hasCustomPrompt="1"/>
          </p:nvPr>
        </p:nvSpPr>
        <p:spPr>
          <a:xfrm>
            <a:off x="312848" y="1174750"/>
            <a:ext cx="8518303" cy="4431413"/>
          </a:xfrm>
          <a:prstGeom prst="rect">
            <a:avLst/>
          </a:prstGeom>
        </p:spPr>
        <p:txBody>
          <a:bodyPr vert="horz"/>
          <a:lstStyle>
            <a:lvl1pPr marL="0" indent="0" algn="ctr">
              <a:buNone/>
              <a:defRPr sz="1400">
                <a:solidFill>
                  <a:srgbClr val="878887"/>
                </a:solidFill>
              </a:defRPr>
            </a:lvl1pPr>
          </a:lstStyle>
          <a:p>
            <a:r>
              <a:rPr lang="en-US" dirty="0" smtClean="0"/>
              <a:t>Insert Picture Here</a:t>
            </a:r>
            <a:endParaRPr lang="en-US" dirty="0"/>
          </a:p>
        </p:txBody>
      </p:sp>
      <p:sp>
        <p:nvSpPr>
          <p:cNvPr id="8" name="Text Placeholder 7"/>
          <p:cNvSpPr>
            <a:spLocks noGrp="1"/>
          </p:cNvSpPr>
          <p:nvPr>
            <p:ph type="body" sz="quarter" idx="15" hasCustomPrompt="1"/>
          </p:nvPr>
        </p:nvSpPr>
        <p:spPr>
          <a:xfrm>
            <a:off x="0" y="5854700"/>
            <a:ext cx="9144000" cy="338554"/>
          </a:xfrm>
          <a:prstGeom prst="rect">
            <a:avLst/>
          </a:prstGeom>
        </p:spPr>
        <p:txBody>
          <a:bodyPr vert="horz" lIns="0" tIns="0" rIns="0" bIns="0">
            <a:spAutoFit/>
          </a:bodyPr>
          <a:lstStyle>
            <a:lvl1pPr marL="0" indent="0" algn="ctr">
              <a:buNone/>
              <a:defRPr sz="2200" b="1">
                <a:solidFill>
                  <a:srgbClr val="878887"/>
                </a:solidFill>
              </a:defRPr>
            </a:lvl1pPr>
          </a:lstStyle>
          <a:p>
            <a:pPr lvl="0"/>
            <a:r>
              <a:rPr lang="en-US" dirty="0" smtClean="0"/>
              <a:t>Sub headline here</a:t>
            </a:r>
            <a:endParaRPr lang="en-US" dirty="0"/>
          </a:p>
        </p:txBody>
      </p:sp>
      <p:sp>
        <p:nvSpPr>
          <p:cNvPr id="9"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798452021"/>
      </p:ext>
    </p:extLst>
  </p:cSld>
  <p:clrMapOvr>
    <a:masterClrMapping/>
  </p:clrMapOvr>
  <p:timing>
    <p:tnLst>
      <p:par>
        <p:cTn xmlns:p14="http://schemas.microsoft.com/office/powerpoint/2010/mai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hart with List Copy">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6" name="Text Placeholder 8"/>
          <p:cNvSpPr>
            <a:spLocks noGrp="1"/>
          </p:cNvSpPr>
          <p:nvPr>
            <p:ph type="body" sz="quarter" idx="12" hasCustomPrompt="1"/>
          </p:nvPr>
        </p:nvSpPr>
        <p:spPr>
          <a:xfrm>
            <a:off x="465138" y="1174822"/>
            <a:ext cx="3850675" cy="287258"/>
          </a:xfrm>
          <a:prstGeom prst="rect">
            <a:avLst/>
          </a:prstGeom>
        </p:spPr>
        <p:txBody>
          <a:bodyPr vert="horz" wrap="square" lIns="0" tIns="0" rIns="0" bIns="0">
            <a:spAutoFit/>
          </a:bodyPr>
          <a:lstStyle>
            <a:lvl1pPr marL="0" indent="0">
              <a:lnSpc>
                <a:spcPct val="120000"/>
              </a:lnSpc>
              <a:spcBef>
                <a:spcPts val="0"/>
              </a:spcBef>
              <a:buNone/>
              <a:defRPr sz="16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7" name="Text Placeholder 13"/>
          <p:cNvSpPr>
            <a:spLocks noGrp="1"/>
          </p:cNvSpPr>
          <p:nvPr>
            <p:ph type="body" sz="quarter" idx="15" hasCustomPrompt="1"/>
          </p:nvPr>
        </p:nvSpPr>
        <p:spPr>
          <a:xfrm>
            <a:off x="465138" y="1591065"/>
            <a:ext cx="3850675" cy="1956433"/>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400">
                <a:solidFill>
                  <a:srgbClr val="878887"/>
                </a:solidFill>
              </a:defRPr>
            </a:lvl1pPr>
            <a:lvl2pPr marL="403225" indent="-176213">
              <a:lnSpc>
                <a:spcPct val="120000"/>
              </a:lnSpc>
              <a:spcBef>
                <a:spcPts val="0"/>
              </a:spcBef>
              <a:spcAft>
                <a:spcPts val="300"/>
              </a:spcAft>
              <a:buClr>
                <a:schemeClr val="accent3"/>
              </a:buClr>
              <a:buFont typeface="Arial"/>
              <a:buChar char="–"/>
              <a:defRPr sz="14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4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a:t>
            </a:r>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p:txBody>
      </p:sp>
      <p:sp>
        <p:nvSpPr>
          <p:cNvPr id="8" name="Text Placeholder 8"/>
          <p:cNvSpPr>
            <a:spLocks noGrp="1"/>
          </p:cNvSpPr>
          <p:nvPr>
            <p:ph type="body" sz="quarter" idx="16" hasCustomPrompt="1"/>
          </p:nvPr>
        </p:nvSpPr>
        <p:spPr>
          <a:xfrm>
            <a:off x="465138" y="3817875"/>
            <a:ext cx="3850675" cy="287258"/>
          </a:xfrm>
          <a:prstGeom prst="rect">
            <a:avLst/>
          </a:prstGeom>
        </p:spPr>
        <p:txBody>
          <a:bodyPr vert="horz" wrap="square" lIns="0" tIns="0" rIns="0" bIns="0">
            <a:spAutoFit/>
          </a:bodyPr>
          <a:lstStyle>
            <a:lvl1pPr marL="0" indent="0">
              <a:lnSpc>
                <a:spcPct val="120000"/>
              </a:lnSpc>
              <a:spcBef>
                <a:spcPts val="0"/>
              </a:spcBef>
              <a:buNone/>
              <a:defRPr sz="16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9" name="Text Placeholder 13"/>
          <p:cNvSpPr>
            <a:spLocks noGrp="1"/>
          </p:cNvSpPr>
          <p:nvPr>
            <p:ph type="body" sz="quarter" idx="17" hasCustomPrompt="1"/>
          </p:nvPr>
        </p:nvSpPr>
        <p:spPr>
          <a:xfrm>
            <a:off x="465138" y="4234118"/>
            <a:ext cx="3850675" cy="1956433"/>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400">
                <a:solidFill>
                  <a:srgbClr val="878887"/>
                </a:solidFill>
              </a:defRPr>
            </a:lvl1pPr>
            <a:lvl2pPr marL="403225" indent="-176213">
              <a:lnSpc>
                <a:spcPct val="120000"/>
              </a:lnSpc>
              <a:spcBef>
                <a:spcPts val="0"/>
              </a:spcBef>
              <a:spcAft>
                <a:spcPts val="300"/>
              </a:spcAft>
              <a:buClr>
                <a:schemeClr val="accent3"/>
              </a:buClr>
              <a:buFont typeface="Arial"/>
              <a:buChar char="–"/>
              <a:defRPr sz="14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4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a:t>
            </a:r>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p:txBody>
      </p:sp>
      <p:sp>
        <p:nvSpPr>
          <p:cNvPr id="11" name="Chart Placeholder 10"/>
          <p:cNvSpPr>
            <a:spLocks noGrp="1"/>
          </p:cNvSpPr>
          <p:nvPr>
            <p:ph type="chart" sz="quarter" idx="18" hasCustomPrompt="1"/>
          </p:nvPr>
        </p:nvSpPr>
        <p:spPr>
          <a:xfrm>
            <a:off x="4605338" y="1174750"/>
            <a:ext cx="4252912" cy="5016500"/>
          </a:xfrm>
          <a:prstGeom prst="rect">
            <a:avLst/>
          </a:prstGeom>
        </p:spPr>
        <p:txBody>
          <a:bodyPr vert="horz"/>
          <a:lstStyle>
            <a:lvl1pPr marL="0" indent="0" algn="ctr">
              <a:buNone/>
              <a:defRPr sz="1400">
                <a:solidFill>
                  <a:srgbClr val="878887"/>
                </a:solidFill>
              </a:defRPr>
            </a:lvl1pPr>
          </a:lstStyle>
          <a:p>
            <a:r>
              <a:rPr lang="en-US" dirty="0" smtClean="0"/>
              <a:t>Insert Chart Here</a:t>
            </a:r>
            <a:endParaRPr lang="en-US" dirty="0"/>
          </a:p>
        </p:txBody>
      </p:sp>
      <p:sp>
        <p:nvSpPr>
          <p:cNvPr id="13" name="Text Placeholder 12"/>
          <p:cNvSpPr>
            <a:spLocks noGrp="1"/>
          </p:cNvSpPr>
          <p:nvPr>
            <p:ph type="body" sz="quarter" idx="19" hasCustomPrompt="1"/>
          </p:nvPr>
        </p:nvSpPr>
        <p:spPr>
          <a:xfrm>
            <a:off x="465138" y="6391296"/>
            <a:ext cx="7330170" cy="302390"/>
          </a:xfrm>
          <a:prstGeom prst="rect">
            <a:avLst/>
          </a:prstGeom>
        </p:spPr>
        <p:txBody>
          <a:bodyPr vert="horz" wrap="square" lIns="0" tIns="0" rIns="0" bIns="0">
            <a:spAutoFit/>
          </a:bodyPr>
          <a:lstStyle>
            <a:lvl1pPr marL="0" indent="0">
              <a:lnSpc>
                <a:spcPct val="110000"/>
              </a:lnSpc>
              <a:spcBef>
                <a:spcPts val="0"/>
              </a:spcBef>
              <a:buNone/>
              <a:defRPr sz="900" baseline="0">
                <a:solidFill>
                  <a:srgbClr val="878887"/>
                </a:solidFill>
              </a:defRPr>
            </a:lvl1pPr>
          </a:lstStyle>
          <a:p>
            <a:pPr lvl="0"/>
            <a:r>
              <a:rPr lang="en-US" dirty="0" smtClean="0"/>
              <a:t>Source: Insert source copy here Et </a:t>
            </a:r>
            <a:r>
              <a:rPr lang="en-US" dirty="0" err="1" smtClean="0"/>
              <a:t>harum</a:t>
            </a:r>
            <a:r>
              <a:rPr lang="en-US" dirty="0" smtClean="0"/>
              <a:t> </a:t>
            </a:r>
            <a:r>
              <a:rPr lang="en-US" dirty="0" err="1" smtClean="0"/>
              <a:t>quidem</a:t>
            </a:r>
            <a:r>
              <a:rPr lang="en-US" dirty="0" smtClean="0"/>
              <a:t> </a:t>
            </a:r>
            <a:r>
              <a:rPr lang="en-US" dirty="0" err="1" smtClean="0"/>
              <a:t>rerum</a:t>
            </a:r>
            <a:r>
              <a:rPr lang="en-US" dirty="0" smtClean="0"/>
              <a:t> </a:t>
            </a:r>
            <a:r>
              <a:rPr lang="en-US" dirty="0" err="1" smtClean="0"/>
              <a:t>facilis</a:t>
            </a:r>
            <a:r>
              <a:rPr lang="en-US" dirty="0" smtClean="0"/>
              <a:t> </a:t>
            </a:r>
            <a:r>
              <a:rPr lang="en-US" dirty="0" err="1" smtClean="0"/>
              <a:t>est</a:t>
            </a:r>
            <a:r>
              <a:rPr lang="en-US" dirty="0" smtClean="0"/>
              <a:t> et </a:t>
            </a:r>
            <a:r>
              <a:rPr lang="en-US" dirty="0" err="1" smtClean="0"/>
              <a:t>expedita</a:t>
            </a:r>
            <a:r>
              <a:rPr lang="en-US" dirty="0" smtClean="0"/>
              <a:t> </a:t>
            </a:r>
            <a:r>
              <a:rPr lang="en-US" dirty="0" err="1" smtClean="0"/>
              <a:t>distinctio</a:t>
            </a:r>
            <a:r>
              <a:rPr lang="en-US" dirty="0" smtClean="0"/>
              <a:t>. Nam </a:t>
            </a:r>
            <a:r>
              <a:rPr lang="en-US" dirty="0" err="1" smtClean="0"/>
              <a:t>libero</a:t>
            </a:r>
            <a:r>
              <a:rPr lang="en-US" dirty="0" smtClean="0"/>
              <a:t> tempore, cum </a:t>
            </a:r>
            <a:r>
              <a:rPr lang="en-US" dirty="0" err="1" smtClean="0"/>
              <a:t>soluta</a:t>
            </a:r>
            <a:r>
              <a:rPr lang="en-US" dirty="0" smtClean="0"/>
              <a:t> </a:t>
            </a:r>
            <a:r>
              <a:rPr lang="en-US" dirty="0" err="1" smtClean="0"/>
              <a:t>nobis</a:t>
            </a:r>
            <a:r>
              <a:rPr lang="en-US" dirty="0" smtClean="0"/>
              <a:t> </a:t>
            </a:r>
            <a:r>
              <a:rPr lang="en-US" dirty="0" err="1" smtClean="0"/>
              <a:t>est</a:t>
            </a:r>
            <a:r>
              <a:rPr lang="en-US" dirty="0" smtClean="0"/>
              <a:t> </a:t>
            </a:r>
            <a:r>
              <a:rPr lang="en-US" dirty="0" err="1" smtClean="0"/>
              <a:t>eligendi</a:t>
            </a:r>
            <a:r>
              <a:rPr lang="en-US" dirty="0" smtClean="0"/>
              <a:t> </a:t>
            </a:r>
            <a:r>
              <a:rPr lang="en-US" dirty="0" err="1" smtClean="0"/>
              <a:t>optio</a:t>
            </a:r>
            <a:r>
              <a:rPr lang="en-US" dirty="0" smtClean="0"/>
              <a:t> </a:t>
            </a:r>
            <a:r>
              <a:rPr lang="en-US" dirty="0" err="1" smtClean="0"/>
              <a:t>cumque</a:t>
            </a:r>
            <a:r>
              <a:rPr lang="en-US" dirty="0" smtClean="0"/>
              <a:t> </a:t>
            </a:r>
            <a:r>
              <a:rPr lang="en-US" dirty="0" err="1" smtClean="0"/>
              <a:t>nihil</a:t>
            </a:r>
            <a:r>
              <a:rPr lang="en-US" dirty="0" smtClean="0"/>
              <a:t> </a:t>
            </a:r>
            <a:r>
              <a:rPr lang="en-US" dirty="0" err="1" smtClean="0"/>
              <a:t>impedit</a:t>
            </a:r>
            <a:r>
              <a:rPr lang="en-US" dirty="0" smtClean="0"/>
              <a:t> quo minus id quod </a:t>
            </a:r>
            <a:r>
              <a:rPr lang="en-US" dirty="0" err="1" smtClean="0"/>
              <a:t>maxime</a:t>
            </a:r>
            <a:r>
              <a:rPr lang="en-US" dirty="0" smtClean="0"/>
              <a:t> </a:t>
            </a:r>
            <a:r>
              <a:rPr lang="en-US" dirty="0" err="1" smtClean="0"/>
              <a:t>placeat</a:t>
            </a:r>
            <a:r>
              <a:rPr lang="en-US" dirty="0" smtClean="0"/>
              <a:t> </a:t>
            </a:r>
            <a:r>
              <a:rPr lang="en-US" dirty="0" err="1" smtClean="0"/>
              <a:t>facere</a:t>
            </a:r>
            <a:r>
              <a:rPr lang="en-US" dirty="0" smtClean="0"/>
              <a:t> </a:t>
            </a:r>
            <a:r>
              <a:rPr lang="en-US" dirty="0" err="1" smtClean="0"/>
              <a:t>possimus</a:t>
            </a:r>
            <a:r>
              <a:rPr lang="en-US" dirty="0" smtClean="0"/>
              <a:t>, </a:t>
            </a:r>
            <a:r>
              <a:rPr lang="en-US" dirty="0" err="1" smtClean="0"/>
              <a:t>omnis</a:t>
            </a:r>
            <a:r>
              <a:rPr lang="en-US" dirty="0" smtClean="0"/>
              <a:t> </a:t>
            </a:r>
            <a:r>
              <a:rPr lang="en-US" dirty="0" err="1" smtClean="0"/>
              <a:t>voluptas</a:t>
            </a:r>
            <a:r>
              <a:rPr lang="en-US" dirty="0" smtClean="0"/>
              <a:t> </a:t>
            </a:r>
            <a:r>
              <a:rPr lang="en-US" dirty="0" err="1" smtClean="0"/>
              <a:t>assumenda</a:t>
            </a:r>
            <a:r>
              <a:rPr lang="en-US" dirty="0" smtClean="0"/>
              <a:t> </a:t>
            </a:r>
            <a:r>
              <a:rPr lang="en-US" dirty="0" err="1" smtClean="0"/>
              <a:t>est</a:t>
            </a:r>
            <a:r>
              <a:rPr lang="en-US" dirty="0" smtClean="0"/>
              <a:t>, </a:t>
            </a:r>
            <a:r>
              <a:rPr lang="en-US" dirty="0" err="1" smtClean="0"/>
              <a:t>omnis</a:t>
            </a:r>
            <a:r>
              <a:rPr lang="en-US" dirty="0" smtClean="0"/>
              <a:t> dolor </a:t>
            </a:r>
            <a:r>
              <a:rPr lang="en-US" dirty="0" err="1" smtClean="0"/>
              <a:t>repellendus</a:t>
            </a:r>
            <a:r>
              <a:rPr lang="en-US" dirty="0" smtClean="0"/>
              <a:t>. </a:t>
            </a:r>
            <a:endParaRPr lang="en-US" dirty="0"/>
          </a:p>
        </p:txBody>
      </p:sp>
      <p:sp>
        <p:nvSpPr>
          <p:cNvPr id="14"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1200820083"/>
      </p:ext>
    </p:extLst>
  </p:cSld>
  <p:clrMapOvr>
    <a:masterClrMapping/>
  </p:clrMapOvr>
  <p:timing>
    <p:tnLst>
      <p:par>
        <p:cTn xmlns:p14="http://schemas.microsoft.com/office/powerpoint/2010/mai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py with Char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4" name="Text Placeholder 8"/>
          <p:cNvSpPr>
            <a:spLocks noGrp="1"/>
          </p:cNvSpPr>
          <p:nvPr>
            <p:ph type="body" sz="quarter" idx="12" hasCustomPrompt="1"/>
          </p:nvPr>
        </p:nvSpPr>
        <p:spPr>
          <a:xfrm>
            <a:off x="465138" y="1174822"/>
            <a:ext cx="3850675" cy="287258"/>
          </a:xfrm>
          <a:prstGeom prst="rect">
            <a:avLst/>
          </a:prstGeom>
        </p:spPr>
        <p:txBody>
          <a:bodyPr vert="horz" wrap="square" lIns="0" tIns="0" rIns="0" bIns="0">
            <a:spAutoFit/>
          </a:bodyPr>
          <a:lstStyle>
            <a:lvl1pPr marL="0" indent="0">
              <a:lnSpc>
                <a:spcPct val="120000"/>
              </a:lnSpc>
              <a:spcBef>
                <a:spcPts val="0"/>
              </a:spcBef>
              <a:buNone/>
              <a:defRPr sz="16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Sub headline here</a:t>
            </a:r>
            <a:endParaRPr lang="en-US" dirty="0"/>
          </a:p>
        </p:txBody>
      </p:sp>
      <p:sp>
        <p:nvSpPr>
          <p:cNvPr id="8" name="Chart Placeholder 10"/>
          <p:cNvSpPr>
            <a:spLocks noGrp="1"/>
          </p:cNvSpPr>
          <p:nvPr>
            <p:ph type="chart" sz="quarter" idx="18" hasCustomPrompt="1"/>
          </p:nvPr>
        </p:nvSpPr>
        <p:spPr>
          <a:xfrm>
            <a:off x="4605338" y="1174750"/>
            <a:ext cx="4252912" cy="5016500"/>
          </a:xfrm>
          <a:prstGeom prst="rect">
            <a:avLst/>
          </a:prstGeom>
        </p:spPr>
        <p:txBody>
          <a:bodyPr vert="horz"/>
          <a:lstStyle>
            <a:lvl1pPr marL="0" indent="0" algn="ctr">
              <a:buNone/>
              <a:defRPr sz="1400">
                <a:solidFill>
                  <a:srgbClr val="878887"/>
                </a:solidFill>
              </a:defRPr>
            </a:lvl1pPr>
          </a:lstStyle>
          <a:p>
            <a:r>
              <a:rPr lang="en-US" dirty="0" smtClean="0"/>
              <a:t>Insert Chart Here</a:t>
            </a:r>
            <a:endParaRPr lang="en-US" dirty="0"/>
          </a:p>
        </p:txBody>
      </p:sp>
      <p:sp>
        <p:nvSpPr>
          <p:cNvPr id="9" name="Text Placeholder 12"/>
          <p:cNvSpPr>
            <a:spLocks noGrp="1"/>
          </p:cNvSpPr>
          <p:nvPr>
            <p:ph type="body" sz="quarter" idx="19" hasCustomPrompt="1"/>
          </p:nvPr>
        </p:nvSpPr>
        <p:spPr>
          <a:xfrm>
            <a:off x="465138" y="6391296"/>
            <a:ext cx="7330170" cy="302390"/>
          </a:xfrm>
          <a:prstGeom prst="rect">
            <a:avLst/>
          </a:prstGeom>
        </p:spPr>
        <p:txBody>
          <a:bodyPr vert="horz" wrap="square" lIns="0" tIns="0" rIns="0" bIns="0">
            <a:spAutoFit/>
          </a:bodyPr>
          <a:lstStyle>
            <a:lvl1pPr marL="0" indent="0">
              <a:lnSpc>
                <a:spcPct val="110000"/>
              </a:lnSpc>
              <a:spcBef>
                <a:spcPts val="0"/>
              </a:spcBef>
              <a:buNone/>
              <a:defRPr sz="900" baseline="0">
                <a:solidFill>
                  <a:srgbClr val="878887"/>
                </a:solidFill>
              </a:defRPr>
            </a:lvl1pPr>
          </a:lstStyle>
          <a:p>
            <a:pPr lvl="0"/>
            <a:r>
              <a:rPr lang="en-US" dirty="0" smtClean="0"/>
              <a:t>Source: Insert source copy here Et </a:t>
            </a:r>
            <a:r>
              <a:rPr lang="en-US" dirty="0" err="1" smtClean="0"/>
              <a:t>harum</a:t>
            </a:r>
            <a:r>
              <a:rPr lang="en-US" dirty="0" smtClean="0"/>
              <a:t> </a:t>
            </a:r>
            <a:r>
              <a:rPr lang="en-US" dirty="0" err="1" smtClean="0"/>
              <a:t>quidem</a:t>
            </a:r>
            <a:r>
              <a:rPr lang="en-US" dirty="0" smtClean="0"/>
              <a:t> </a:t>
            </a:r>
            <a:r>
              <a:rPr lang="en-US" dirty="0" err="1" smtClean="0"/>
              <a:t>rerum</a:t>
            </a:r>
            <a:r>
              <a:rPr lang="en-US" dirty="0" smtClean="0"/>
              <a:t> </a:t>
            </a:r>
            <a:r>
              <a:rPr lang="en-US" dirty="0" err="1" smtClean="0"/>
              <a:t>facilis</a:t>
            </a:r>
            <a:r>
              <a:rPr lang="en-US" dirty="0" smtClean="0"/>
              <a:t> </a:t>
            </a:r>
            <a:r>
              <a:rPr lang="en-US" dirty="0" err="1" smtClean="0"/>
              <a:t>est</a:t>
            </a:r>
            <a:r>
              <a:rPr lang="en-US" dirty="0" smtClean="0"/>
              <a:t> et </a:t>
            </a:r>
            <a:r>
              <a:rPr lang="en-US" dirty="0" err="1" smtClean="0"/>
              <a:t>expedita</a:t>
            </a:r>
            <a:r>
              <a:rPr lang="en-US" dirty="0" smtClean="0"/>
              <a:t> </a:t>
            </a:r>
            <a:r>
              <a:rPr lang="en-US" dirty="0" err="1" smtClean="0"/>
              <a:t>distinctio</a:t>
            </a:r>
            <a:r>
              <a:rPr lang="en-US" dirty="0" smtClean="0"/>
              <a:t>. Nam </a:t>
            </a:r>
            <a:r>
              <a:rPr lang="en-US" dirty="0" err="1" smtClean="0"/>
              <a:t>libero</a:t>
            </a:r>
            <a:r>
              <a:rPr lang="en-US" dirty="0" smtClean="0"/>
              <a:t> tempore, cum </a:t>
            </a:r>
            <a:r>
              <a:rPr lang="en-US" dirty="0" err="1" smtClean="0"/>
              <a:t>soluta</a:t>
            </a:r>
            <a:r>
              <a:rPr lang="en-US" dirty="0" smtClean="0"/>
              <a:t> </a:t>
            </a:r>
            <a:r>
              <a:rPr lang="en-US" dirty="0" err="1" smtClean="0"/>
              <a:t>nobis</a:t>
            </a:r>
            <a:r>
              <a:rPr lang="en-US" dirty="0" smtClean="0"/>
              <a:t> </a:t>
            </a:r>
            <a:r>
              <a:rPr lang="en-US" dirty="0" err="1" smtClean="0"/>
              <a:t>est</a:t>
            </a:r>
            <a:r>
              <a:rPr lang="en-US" dirty="0" smtClean="0"/>
              <a:t> </a:t>
            </a:r>
            <a:r>
              <a:rPr lang="en-US" dirty="0" err="1" smtClean="0"/>
              <a:t>eligendi</a:t>
            </a:r>
            <a:r>
              <a:rPr lang="en-US" dirty="0" smtClean="0"/>
              <a:t> </a:t>
            </a:r>
            <a:r>
              <a:rPr lang="en-US" dirty="0" err="1" smtClean="0"/>
              <a:t>optio</a:t>
            </a:r>
            <a:r>
              <a:rPr lang="en-US" dirty="0" smtClean="0"/>
              <a:t> </a:t>
            </a:r>
            <a:r>
              <a:rPr lang="en-US" dirty="0" err="1" smtClean="0"/>
              <a:t>cumque</a:t>
            </a:r>
            <a:r>
              <a:rPr lang="en-US" dirty="0" smtClean="0"/>
              <a:t> </a:t>
            </a:r>
            <a:r>
              <a:rPr lang="en-US" dirty="0" err="1" smtClean="0"/>
              <a:t>nihil</a:t>
            </a:r>
            <a:r>
              <a:rPr lang="en-US" dirty="0" smtClean="0"/>
              <a:t> </a:t>
            </a:r>
            <a:r>
              <a:rPr lang="en-US" dirty="0" err="1" smtClean="0"/>
              <a:t>impedit</a:t>
            </a:r>
            <a:r>
              <a:rPr lang="en-US" dirty="0" smtClean="0"/>
              <a:t> quo minus id quod </a:t>
            </a:r>
            <a:r>
              <a:rPr lang="en-US" dirty="0" err="1" smtClean="0"/>
              <a:t>maxime</a:t>
            </a:r>
            <a:r>
              <a:rPr lang="en-US" dirty="0" smtClean="0"/>
              <a:t> </a:t>
            </a:r>
            <a:r>
              <a:rPr lang="en-US" dirty="0" err="1" smtClean="0"/>
              <a:t>placeat</a:t>
            </a:r>
            <a:r>
              <a:rPr lang="en-US" dirty="0" smtClean="0"/>
              <a:t> </a:t>
            </a:r>
            <a:r>
              <a:rPr lang="en-US" dirty="0" err="1" smtClean="0"/>
              <a:t>facere</a:t>
            </a:r>
            <a:r>
              <a:rPr lang="en-US" dirty="0" smtClean="0"/>
              <a:t> </a:t>
            </a:r>
            <a:r>
              <a:rPr lang="en-US" dirty="0" err="1" smtClean="0"/>
              <a:t>possimus</a:t>
            </a:r>
            <a:r>
              <a:rPr lang="en-US" dirty="0" smtClean="0"/>
              <a:t>, </a:t>
            </a:r>
            <a:r>
              <a:rPr lang="en-US" dirty="0" err="1" smtClean="0"/>
              <a:t>omnis</a:t>
            </a:r>
            <a:r>
              <a:rPr lang="en-US" dirty="0" smtClean="0"/>
              <a:t> </a:t>
            </a:r>
            <a:r>
              <a:rPr lang="en-US" dirty="0" err="1" smtClean="0"/>
              <a:t>voluptas</a:t>
            </a:r>
            <a:r>
              <a:rPr lang="en-US" dirty="0" smtClean="0"/>
              <a:t> </a:t>
            </a:r>
            <a:r>
              <a:rPr lang="en-US" dirty="0" err="1" smtClean="0"/>
              <a:t>assumenda</a:t>
            </a:r>
            <a:r>
              <a:rPr lang="en-US" dirty="0" smtClean="0"/>
              <a:t> </a:t>
            </a:r>
            <a:r>
              <a:rPr lang="en-US" dirty="0" err="1" smtClean="0"/>
              <a:t>est</a:t>
            </a:r>
            <a:r>
              <a:rPr lang="en-US" dirty="0" smtClean="0"/>
              <a:t>, </a:t>
            </a:r>
            <a:r>
              <a:rPr lang="en-US" dirty="0" err="1" smtClean="0"/>
              <a:t>omnis</a:t>
            </a:r>
            <a:r>
              <a:rPr lang="en-US" dirty="0" smtClean="0"/>
              <a:t> dolor </a:t>
            </a:r>
            <a:r>
              <a:rPr lang="en-US" dirty="0" err="1" smtClean="0"/>
              <a:t>repellendus</a:t>
            </a:r>
            <a:r>
              <a:rPr lang="en-US" dirty="0" smtClean="0"/>
              <a:t>. </a:t>
            </a:r>
            <a:endParaRPr lang="en-US" dirty="0"/>
          </a:p>
        </p:txBody>
      </p:sp>
      <p:sp>
        <p:nvSpPr>
          <p:cNvPr id="18" name="Text Placeholder 13"/>
          <p:cNvSpPr>
            <a:spLocks noGrp="1"/>
          </p:cNvSpPr>
          <p:nvPr>
            <p:ph type="body" sz="quarter" idx="13" hasCustomPrompt="1"/>
          </p:nvPr>
        </p:nvSpPr>
        <p:spPr>
          <a:xfrm>
            <a:off x="465138" y="1605178"/>
            <a:ext cx="3850675" cy="1026948"/>
          </a:xfrm>
          <a:prstGeom prst="rect">
            <a:avLst/>
          </a:prstGeom>
        </p:spPr>
        <p:txBody>
          <a:bodyPr vert="horz" wrap="square" lIns="0" tIns="0" rIns="0" bIns="0">
            <a:spAutoFit/>
          </a:bodyPr>
          <a:lstStyle>
            <a:lvl1pPr marL="0" indent="0">
              <a:lnSpc>
                <a:spcPct val="120000"/>
              </a:lnSpc>
              <a:spcBef>
                <a:spcPts val="0"/>
              </a:spcBef>
              <a:spcAft>
                <a:spcPts val="700"/>
              </a:spcAft>
              <a:buNone/>
              <a:defRPr sz="1400">
                <a:solidFill>
                  <a:srgbClr val="878887"/>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Basic body copy block. Insert your own text here.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endParaRPr lang="en-US" dirty="0"/>
          </a:p>
        </p:txBody>
      </p:sp>
      <p:sp>
        <p:nvSpPr>
          <p:cNvPr id="19"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2463611985"/>
      </p:ext>
    </p:extLst>
  </p:cSld>
  <p:clrMapOvr>
    <a:masterClrMapping/>
  </p:clrMapOvr>
  <p:timing>
    <p:tnLst>
      <p:par>
        <p:cTn xmlns:p14="http://schemas.microsoft.com/office/powerpoint/2010/mai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lai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85840"/>
            <a:ext cx="9144000" cy="6184331"/>
          </a:xfrm>
          <a:prstGeom prst="rect">
            <a:avLst/>
          </a:prstGeom>
        </p:spPr>
        <p:txBody>
          <a:bodyPr vert="horz" lIns="0" tIns="0" rIns="0" bIns="0" anchor="ctr" anchorCtr="0">
            <a:noAutofit/>
          </a:bodyPr>
          <a:lstStyle>
            <a:lvl1pPr>
              <a:lnSpc>
                <a:spcPct val="110000"/>
              </a:lnSpc>
              <a:defRPr sz="2600">
                <a:solidFill>
                  <a:srgbClr val="878887"/>
                </a:solidFill>
              </a:defRPr>
            </a:lvl1pPr>
          </a:lstStyle>
          <a:p>
            <a:r>
              <a:rPr lang="en-US" dirty="0" smtClean="0"/>
              <a:t>Plain title slide with a simple heading</a:t>
            </a:r>
            <a:endParaRPr lang="en-US" dirty="0"/>
          </a:p>
        </p:txBody>
      </p:sp>
      <p:sp>
        <p:nvSpPr>
          <p:cNvPr id="3"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522803072"/>
      </p:ext>
    </p:extLst>
  </p:cSld>
  <p:clrMapOvr>
    <a:masterClrMapping/>
  </p:clrMapOvr>
  <p:timing>
    <p:tnLst>
      <p:par>
        <p:cTn xmlns:p14="http://schemas.microsoft.com/office/powerpoint/2010/mai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reaker Slide 1">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pic>
        <p:nvPicPr>
          <p:cNvPr id="7" name="Picture 6" descr="Circles-White40Tint.png"/>
          <p:cNvPicPr>
            <a:picLocks noChangeAspect="1"/>
          </p:cNvPicPr>
          <p:nvPr/>
        </p:nvPicPr>
        <p:blipFill rotWithShape="1">
          <a:blip r:embed="rId2">
            <a:extLst>
              <a:ext uri="{28A0092B-C50C-407E-A947-70E740481C1C}">
                <a14:useLocalDpi xmlns:a14="http://schemas.microsoft.com/office/drawing/2010/main" val="0"/>
              </a:ext>
            </a:extLst>
          </a:blip>
          <a:srcRect r="20961" b="19503"/>
          <a:stretch/>
        </p:blipFill>
        <p:spPr>
          <a:xfrm>
            <a:off x="6059714" y="3649154"/>
            <a:ext cx="3084285" cy="3208845"/>
          </a:xfrm>
          <a:prstGeom prst="rect">
            <a:avLst/>
          </a:prstGeom>
        </p:spPr>
      </p:pic>
      <p:pic>
        <p:nvPicPr>
          <p:cNvPr id="8" name="Picture 7" descr="Circle-White40Tint.png"/>
          <p:cNvPicPr>
            <a:picLocks noChangeAspect="1"/>
          </p:cNvPicPr>
          <p:nvPr/>
        </p:nvPicPr>
        <p:blipFill rotWithShape="1">
          <a:blip r:embed="rId3">
            <a:extLst>
              <a:ext uri="{28A0092B-C50C-407E-A947-70E740481C1C}">
                <a14:useLocalDpi xmlns:a14="http://schemas.microsoft.com/office/drawing/2010/main" val="0"/>
              </a:ext>
            </a:extLst>
          </a:blip>
          <a:srcRect l="24791" b="26781"/>
          <a:stretch/>
        </p:blipFill>
        <p:spPr>
          <a:xfrm>
            <a:off x="0" y="3610178"/>
            <a:ext cx="3265714" cy="3247822"/>
          </a:xfrm>
          <a:prstGeom prst="rect">
            <a:avLst/>
          </a:prstGeom>
        </p:spPr>
      </p:pic>
      <p:sp>
        <p:nvSpPr>
          <p:cNvPr id="4" name="Title 1"/>
          <p:cNvSpPr>
            <a:spLocks noGrp="1"/>
          </p:cNvSpPr>
          <p:nvPr>
            <p:ph type="title" hasCustomPrompt="1"/>
          </p:nvPr>
        </p:nvSpPr>
        <p:spPr>
          <a:xfrm>
            <a:off x="0" y="1528016"/>
            <a:ext cx="9144000" cy="2405592"/>
          </a:xfrm>
          <a:prstGeom prst="rect">
            <a:avLst/>
          </a:prstGeom>
        </p:spPr>
        <p:txBody>
          <a:bodyPr vert="horz" lIns="0" tIns="0" rIns="0" bIns="0" anchor="ctr" anchorCtr="0">
            <a:noAutofit/>
          </a:bodyPr>
          <a:lstStyle>
            <a:lvl1pPr>
              <a:lnSpc>
                <a:spcPct val="110000"/>
              </a:lnSpc>
              <a:defRPr sz="3600" baseline="0">
                <a:solidFill>
                  <a:schemeClr val="bg1"/>
                </a:solidFill>
              </a:defRPr>
            </a:lvl1pPr>
          </a:lstStyle>
          <a:p>
            <a:r>
              <a:rPr lang="en-US" dirty="0" smtClean="0"/>
              <a:t>Breaker 1 slide title</a:t>
            </a:r>
            <a:endParaRPr lang="en-US" dirty="0"/>
          </a:p>
        </p:txBody>
      </p:sp>
    </p:spTree>
    <p:extLst>
      <p:ext uri="{BB962C8B-B14F-4D97-AF65-F5344CB8AC3E}">
        <p14:creationId xmlns:p14="http://schemas.microsoft.com/office/powerpoint/2010/main" val="374348920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reaker Slide 2">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pic>
        <p:nvPicPr>
          <p:cNvPr id="7" name="Picture 6" descr="Circles-White40Tint.png"/>
          <p:cNvPicPr>
            <a:picLocks noChangeAspect="1"/>
          </p:cNvPicPr>
          <p:nvPr/>
        </p:nvPicPr>
        <p:blipFill rotWithShape="1">
          <a:blip r:embed="rId2">
            <a:extLst>
              <a:ext uri="{28A0092B-C50C-407E-A947-70E740481C1C}">
                <a14:useLocalDpi xmlns:a14="http://schemas.microsoft.com/office/drawing/2010/main" val="0"/>
              </a:ext>
            </a:extLst>
          </a:blip>
          <a:srcRect r="20961" b="19503"/>
          <a:stretch/>
        </p:blipFill>
        <p:spPr>
          <a:xfrm>
            <a:off x="6059714" y="3649154"/>
            <a:ext cx="3084285" cy="3208845"/>
          </a:xfrm>
          <a:prstGeom prst="rect">
            <a:avLst/>
          </a:prstGeom>
        </p:spPr>
      </p:pic>
      <p:pic>
        <p:nvPicPr>
          <p:cNvPr id="8" name="Picture 7" descr="Circle-White40Tint.png"/>
          <p:cNvPicPr>
            <a:picLocks noChangeAspect="1"/>
          </p:cNvPicPr>
          <p:nvPr/>
        </p:nvPicPr>
        <p:blipFill rotWithShape="1">
          <a:blip r:embed="rId3">
            <a:extLst>
              <a:ext uri="{28A0092B-C50C-407E-A947-70E740481C1C}">
                <a14:useLocalDpi xmlns:a14="http://schemas.microsoft.com/office/drawing/2010/main" val="0"/>
              </a:ext>
            </a:extLst>
          </a:blip>
          <a:srcRect l="24791" b="26781"/>
          <a:stretch/>
        </p:blipFill>
        <p:spPr>
          <a:xfrm>
            <a:off x="0" y="3610178"/>
            <a:ext cx="3265714" cy="3247822"/>
          </a:xfrm>
          <a:prstGeom prst="rect">
            <a:avLst/>
          </a:prstGeom>
        </p:spPr>
      </p:pic>
      <p:sp>
        <p:nvSpPr>
          <p:cNvPr id="4" name="Title 1"/>
          <p:cNvSpPr>
            <a:spLocks noGrp="1"/>
          </p:cNvSpPr>
          <p:nvPr>
            <p:ph type="title" hasCustomPrompt="1"/>
          </p:nvPr>
        </p:nvSpPr>
        <p:spPr>
          <a:xfrm>
            <a:off x="0" y="1528016"/>
            <a:ext cx="9144000" cy="2405592"/>
          </a:xfrm>
          <a:prstGeom prst="rect">
            <a:avLst/>
          </a:prstGeom>
        </p:spPr>
        <p:txBody>
          <a:bodyPr vert="horz" lIns="0" tIns="0" rIns="0" bIns="0" anchor="ctr" anchorCtr="0">
            <a:noAutofit/>
          </a:bodyPr>
          <a:lstStyle>
            <a:lvl1pPr>
              <a:lnSpc>
                <a:spcPct val="110000"/>
              </a:lnSpc>
              <a:defRPr sz="3600" baseline="0">
                <a:solidFill>
                  <a:schemeClr val="bg1"/>
                </a:solidFill>
              </a:defRPr>
            </a:lvl1pPr>
          </a:lstStyle>
          <a:p>
            <a:r>
              <a:rPr lang="en-US" dirty="0" smtClean="0"/>
              <a:t>Breaker 2 slide title</a:t>
            </a:r>
            <a:endParaRPr lang="en-US" dirty="0"/>
          </a:p>
        </p:txBody>
      </p:sp>
    </p:spTree>
    <p:extLst>
      <p:ext uri="{BB962C8B-B14F-4D97-AF65-F5344CB8AC3E}">
        <p14:creationId xmlns:p14="http://schemas.microsoft.com/office/powerpoint/2010/main" val="4236391536"/>
      </p:ext>
    </p:extLst>
  </p:cSld>
  <p:clrMapOvr>
    <a:masterClrMapping/>
  </p:clrMapOvr>
  <p:timing>
    <p:tnLst>
      <p:par>
        <p:cTn xmlns:p14="http://schemas.microsoft.com/office/powerpoint/2010/mai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ank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186144"/>
            <a:ext cx="9144000" cy="553998"/>
          </a:xfrm>
          <a:prstGeom prst="rect">
            <a:avLst/>
          </a:prstGeom>
        </p:spPr>
        <p:txBody>
          <a:bodyPr vert="horz" lIns="0" tIns="0" rIns="0" bIns="0">
            <a:spAutoFit/>
          </a:bodyPr>
          <a:lstStyle>
            <a:lvl1pPr>
              <a:defRPr sz="3600">
                <a:solidFill>
                  <a:srgbClr val="878887"/>
                </a:solidFill>
              </a:defRPr>
            </a:lvl1pPr>
          </a:lstStyle>
          <a:p>
            <a:r>
              <a:rPr lang="en-US" dirty="0" smtClean="0"/>
              <a:t>Thank You</a:t>
            </a:r>
            <a:endParaRPr lang="en-US" dirty="0"/>
          </a:p>
        </p:txBody>
      </p:sp>
      <p:pic>
        <p:nvPicPr>
          <p:cNvPr id="7" name="Picture 6" descr="Circles-7699Tint.png"/>
          <p:cNvPicPr>
            <a:picLocks noChangeAspect="1"/>
          </p:cNvPicPr>
          <p:nvPr/>
        </p:nvPicPr>
        <p:blipFill rotWithShape="1">
          <a:blip r:embed="rId2">
            <a:extLst>
              <a:ext uri="{28A0092B-C50C-407E-A947-70E740481C1C}">
                <a14:useLocalDpi xmlns:a14="http://schemas.microsoft.com/office/drawing/2010/main" val="0"/>
              </a:ext>
            </a:extLst>
          </a:blip>
          <a:srcRect r="23082" b="21417"/>
          <a:stretch/>
        </p:blipFill>
        <p:spPr>
          <a:xfrm>
            <a:off x="6229621" y="3816405"/>
            <a:ext cx="2914379" cy="3041595"/>
          </a:xfrm>
          <a:prstGeom prst="rect">
            <a:avLst/>
          </a:prstGeom>
        </p:spPr>
      </p:pic>
      <p:pic>
        <p:nvPicPr>
          <p:cNvPr id="6" name="Picture 5" descr="doForms_LogoSTK-4P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6286" y="613227"/>
            <a:ext cx="2140857" cy="1849700"/>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28655" t="35738" r="-5617" b="-11518"/>
          <a:stretch/>
        </p:blipFill>
        <p:spPr>
          <a:xfrm>
            <a:off x="1" y="1"/>
            <a:ext cx="2963332" cy="2980656"/>
          </a:xfrm>
          <a:prstGeom prst="rect">
            <a:avLst/>
          </a:prstGeom>
        </p:spPr>
      </p:pic>
      <p:sp>
        <p:nvSpPr>
          <p:cNvPr id="10" name="Rectangle 9"/>
          <p:cNvSpPr/>
          <p:nvPr/>
        </p:nvSpPr>
        <p:spPr>
          <a:xfrm>
            <a:off x="914400" y="0"/>
            <a:ext cx="82296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
        <p:nvSpPr>
          <p:cNvPr id="11" name="Rectangle 10"/>
          <p:cNvSpPr/>
          <p:nvPr/>
        </p:nvSpPr>
        <p:spPr>
          <a:xfrm>
            <a:off x="0" y="0"/>
            <a:ext cx="9144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Tree>
    <p:extLst>
      <p:ext uri="{BB962C8B-B14F-4D97-AF65-F5344CB8AC3E}">
        <p14:creationId xmlns:p14="http://schemas.microsoft.com/office/powerpoint/2010/main" val="1300318537"/>
      </p:ext>
    </p:extLst>
  </p:cSld>
  <p:clrMapOvr>
    <a:masterClrMapping/>
  </p:clrMapOvr>
  <p:timing>
    <p:tnLst>
      <p:par>
        <p:cTn xmlns:p14="http://schemas.microsoft.com/office/powerpoint/2010/mai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Headlin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4"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2393693795"/>
      </p:ext>
    </p:extLst>
  </p:cSld>
  <p:clrMapOvr>
    <a:masterClrMapping/>
  </p:clrMapOvr>
  <p:timing>
    <p:tnLst>
      <p:par>
        <p:cTn xmlns:p14="http://schemas.microsoft.com/office/powerpoint/2010/mai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15" name="Text Placeholder 13"/>
          <p:cNvSpPr>
            <a:spLocks noGrp="1"/>
          </p:cNvSpPr>
          <p:nvPr>
            <p:ph type="body" sz="quarter" idx="11" hasCustomPrompt="1"/>
          </p:nvPr>
        </p:nvSpPr>
        <p:spPr>
          <a:xfrm>
            <a:off x="465138" y="1170242"/>
            <a:ext cx="8001000" cy="2772041"/>
          </a:xfrm>
          <a:prstGeom prst="rect">
            <a:avLst/>
          </a:prstGeom>
        </p:spPr>
        <p:txBody>
          <a:bodyPr vert="horz" lIns="0" tIns="0" rIns="0" bIns="0">
            <a:spAutoFit/>
          </a:bodyPr>
          <a:lstStyle>
            <a:lvl1pPr marL="176213" indent="-176213">
              <a:lnSpc>
                <a:spcPct val="120000"/>
              </a:lnSpc>
              <a:spcBef>
                <a:spcPts val="0"/>
              </a:spcBef>
              <a:spcAft>
                <a:spcPts val="300"/>
              </a:spcAft>
              <a:buClr>
                <a:schemeClr val="accent3"/>
              </a:buClr>
              <a:defRPr sz="1700">
                <a:solidFill>
                  <a:srgbClr val="878887"/>
                </a:solidFill>
              </a:defRPr>
            </a:lvl1pPr>
            <a:lvl2pPr marL="403225" indent="-176213">
              <a:lnSpc>
                <a:spcPct val="120000"/>
              </a:lnSpc>
              <a:spcBef>
                <a:spcPts val="0"/>
              </a:spcBef>
              <a:spcAft>
                <a:spcPts val="300"/>
              </a:spcAft>
              <a:buClr>
                <a:schemeClr val="accent3"/>
              </a:buClr>
              <a:buFont typeface="Arial"/>
              <a:buChar char="–"/>
              <a:defRPr sz="17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7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endParaRPr lang="en-US" dirty="0" smtClean="0"/>
          </a:p>
          <a:p>
            <a:pPr lvl="0"/>
            <a:r>
              <a:rPr lang="en-US" dirty="0" smtClean="0"/>
              <a:t>Bullet 3 copy </a:t>
            </a:r>
            <a:r>
              <a:rPr lang="en-US" dirty="0" err="1" smtClean="0"/>
              <a:t>porro</a:t>
            </a:r>
            <a:r>
              <a:rPr lang="en-US" dirty="0" smtClean="0"/>
              <a:t> </a:t>
            </a:r>
            <a:r>
              <a:rPr lang="en-US" dirty="0" err="1" smtClean="0"/>
              <a:t>quisquam</a:t>
            </a:r>
            <a:r>
              <a:rPr lang="en-US" dirty="0" smtClean="0"/>
              <a:t> </a:t>
            </a:r>
            <a:r>
              <a:rPr lang="en-US" dirty="0" err="1" smtClean="0"/>
              <a:t>est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a:p>
            <a:pPr lvl="1"/>
            <a:r>
              <a:rPr lang="en-US" dirty="0" smtClean="0"/>
              <a:t>Sub-bullet 3 copy </a:t>
            </a:r>
            <a:r>
              <a:rPr lang="en-US" dirty="0" err="1" smtClean="0"/>
              <a:t>autem</a:t>
            </a:r>
            <a:r>
              <a:rPr lang="en-US" dirty="0" smtClean="0"/>
              <a:t> </a:t>
            </a:r>
            <a:r>
              <a:rPr lang="en-US" dirty="0" err="1" smtClean="0"/>
              <a:t>vel</a:t>
            </a:r>
            <a:r>
              <a:rPr lang="en-US" dirty="0" smtClean="0"/>
              <a:t> </a:t>
            </a:r>
            <a:r>
              <a:rPr lang="en-US" dirty="0" err="1" smtClean="0"/>
              <a:t>eum</a:t>
            </a:r>
            <a:r>
              <a:rPr lang="en-US" dirty="0" smtClean="0"/>
              <a:t> </a:t>
            </a:r>
            <a:r>
              <a:rPr lang="en-US" dirty="0" err="1" smtClean="0"/>
              <a:t>iure</a:t>
            </a:r>
            <a:r>
              <a:rPr lang="en-US" dirty="0" smtClean="0"/>
              <a:t> </a:t>
            </a:r>
            <a:r>
              <a:rPr lang="en-US" dirty="0" err="1" smtClean="0"/>
              <a:t>reprehenderit</a:t>
            </a:r>
            <a:r>
              <a:rPr lang="en-US" dirty="0" smtClean="0"/>
              <a:t> qui</a:t>
            </a:r>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2"/>
            <a:r>
              <a:rPr lang="en-US" dirty="0" err="1" smtClean="0"/>
              <a:t>SubSub</a:t>
            </a:r>
            <a:r>
              <a:rPr lang="en-US" dirty="0" smtClean="0"/>
              <a:t>-bullet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p:txBody>
      </p:sp>
      <p:sp>
        <p:nvSpPr>
          <p:cNvPr id="16"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503169188"/>
      </p:ext>
    </p:extLst>
  </p:cSld>
  <p:clrMapOvr>
    <a:masterClrMapping/>
  </p:clrMapOvr>
  <p:timing>
    <p:tnLst>
      <p:par>
        <p:cTn xmlns:p14="http://schemas.microsoft.com/office/powerpoint/2010/mai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c Copy Slide">
    <p:spTree>
      <p:nvGrpSpPr>
        <p:cNvPr id="1" name=""/>
        <p:cNvGrpSpPr/>
        <p:nvPr/>
      </p:nvGrpSpPr>
      <p:grpSpPr>
        <a:xfrm>
          <a:off x="0" y="0"/>
          <a:ext cx="0" cy="0"/>
          <a:chOff x="0" y="0"/>
          <a:chExt cx="0" cy="0"/>
        </a:xfrm>
      </p:grpSpPr>
      <p:sp>
        <p:nvSpPr>
          <p:cNvPr id="3" name="Text Placeholder 13"/>
          <p:cNvSpPr>
            <a:spLocks noGrp="1"/>
          </p:cNvSpPr>
          <p:nvPr>
            <p:ph type="body" sz="quarter" idx="13" hasCustomPrompt="1"/>
          </p:nvPr>
        </p:nvSpPr>
        <p:spPr>
          <a:xfrm>
            <a:off x="465138" y="1170242"/>
            <a:ext cx="8001000" cy="1247008"/>
          </a:xfrm>
          <a:prstGeom prst="rect">
            <a:avLst/>
          </a:prstGeom>
        </p:spPr>
        <p:txBody>
          <a:bodyPr vert="horz" lIns="0" tIns="0" rIns="0" bIns="0">
            <a:spAutoFit/>
          </a:bodyPr>
          <a:lstStyle>
            <a:lvl1pPr marL="0" indent="0">
              <a:lnSpc>
                <a:spcPct val="120000"/>
              </a:lnSpc>
              <a:spcBef>
                <a:spcPts val="0"/>
              </a:spcBef>
              <a:spcAft>
                <a:spcPts val="700"/>
              </a:spcAft>
              <a:buNone/>
              <a:defRPr sz="1700">
                <a:solidFill>
                  <a:srgbClr val="878887"/>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Basic body copy block. Insert your own text here.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r>
              <a:rPr lang="en-US" dirty="0" err="1" smtClean="0"/>
              <a:t>Excepteur</a:t>
            </a:r>
            <a:r>
              <a:rPr lang="en-US" dirty="0" smtClean="0"/>
              <a:t> </a:t>
            </a:r>
            <a:r>
              <a:rPr lang="en-US" dirty="0" err="1" smtClean="0"/>
              <a:t>sint</a:t>
            </a:r>
            <a:r>
              <a:rPr lang="en-US" dirty="0" smtClean="0"/>
              <a:t> </a:t>
            </a:r>
            <a:r>
              <a:rPr lang="en-US" dirty="0" err="1" smtClean="0"/>
              <a:t>occaecat</a:t>
            </a:r>
            <a:r>
              <a:rPr lang="en-US" dirty="0" smtClean="0"/>
              <a:t> </a:t>
            </a:r>
            <a:r>
              <a:rPr lang="en-US" dirty="0" err="1" smtClean="0"/>
              <a:t>cupidatat</a:t>
            </a:r>
            <a:r>
              <a:rPr lang="en-US" dirty="0" smtClean="0"/>
              <a:t> non </a:t>
            </a:r>
            <a:r>
              <a:rPr lang="en-US" dirty="0" err="1" smtClean="0"/>
              <a:t>proident</a:t>
            </a:r>
            <a:r>
              <a:rPr lang="en-US" dirty="0" smtClean="0"/>
              <a:t>, </a:t>
            </a:r>
            <a:r>
              <a:rPr lang="en-US" dirty="0" err="1" smtClean="0"/>
              <a:t>sunt</a:t>
            </a:r>
            <a:r>
              <a:rPr lang="en-US" dirty="0" smtClean="0"/>
              <a:t> in culpa qui </a:t>
            </a:r>
            <a:r>
              <a:rPr lang="en-US" dirty="0" err="1" smtClean="0"/>
              <a:t>officia</a:t>
            </a:r>
            <a:r>
              <a:rPr lang="en-US" dirty="0" smtClean="0"/>
              <a:t> </a:t>
            </a:r>
            <a:r>
              <a:rPr lang="en-US" dirty="0" err="1" smtClean="0"/>
              <a:t>deserunt</a:t>
            </a:r>
            <a:r>
              <a:rPr lang="en-US" dirty="0" smtClean="0"/>
              <a:t> </a:t>
            </a:r>
            <a:r>
              <a:rPr lang="en-US" dirty="0" err="1" smtClean="0"/>
              <a:t>mollit</a:t>
            </a:r>
            <a:r>
              <a:rPr lang="en-US" dirty="0" smtClean="0"/>
              <a:t> </a:t>
            </a:r>
            <a:r>
              <a:rPr lang="en-US" dirty="0" err="1" smtClean="0"/>
              <a:t>anim</a:t>
            </a:r>
            <a:r>
              <a:rPr lang="en-US" dirty="0" smtClean="0"/>
              <a:t> id </a:t>
            </a:r>
            <a:r>
              <a:rPr lang="en-US" dirty="0" err="1" smtClean="0"/>
              <a:t>est</a:t>
            </a:r>
            <a:r>
              <a:rPr lang="en-US" dirty="0" smtClean="0"/>
              <a:t> </a:t>
            </a:r>
            <a:r>
              <a:rPr lang="en-US" dirty="0" err="1" smtClean="0"/>
              <a:t>laborum</a:t>
            </a:r>
            <a:r>
              <a:rPr lang="en-US" dirty="0" smtClean="0"/>
              <a:t>.</a:t>
            </a:r>
            <a:endParaRPr lang="en-US" dirty="0"/>
          </a:p>
        </p:txBody>
      </p:sp>
      <p:sp>
        <p:nvSpPr>
          <p:cNvPr id="5"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4"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1646111227"/>
      </p:ext>
    </p:extLst>
  </p:cSld>
  <p:clrMapOvr>
    <a:masterClrMapping/>
  </p:clrMapOvr>
  <p:timing>
    <p:tnLst>
      <p:par>
        <p:cTn xmlns:p14="http://schemas.microsoft.com/office/powerpoint/2010/mai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 &amp; Copy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12" name="Text Placeholder 8"/>
          <p:cNvSpPr>
            <a:spLocks noGrp="1"/>
          </p:cNvSpPr>
          <p:nvPr>
            <p:ph type="body" sz="quarter" idx="12" hasCustomPrompt="1"/>
          </p:nvPr>
        </p:nvSpPr>
        <p:spPr>
          <a:xfrm>
            <a:off x="465138" y="1174822"/>
            <a:ext cx="8001000" cy="359073"/>
          </a:xfrm>
          <a:prstGeom prst="rect">
            <a:avLst/>
          </a:prstGeom>
        </p:spPr>
        <p:txBody>
          <a:bodyPr vert="horz" lIns="0" tIns="0" rIns="0" bIns="0">
            <a:spAutoFit/>
          </a:bodyPr>
          <a:lstStyle>
            <a:lvl1pPr marL="0" indent="0">
              <a:lnSpc>
                <a:spcPct val="120000"/>
              </a:lnSpc>
              <a:spcBef>
                <a:spcPts val="0"/>
              </a:spcBef>
              <a:buNone/>
              <a:defRPr sz="20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14" name="Text Placeholder 13"/>
          <p:cNvSpPr>
            <a:spLocks noGrp="1"/>
          </p:cNvSpPr>
          <p:nvPr>
            <p:ph type="body" sz="quarter" idx="13" hasCustomPrompt="1"/>
          </p:nvPr>
        </p:nvSpPr>
        <p:spPr>
          <a:xfrm>
            <a:off x="465138" y="4260448"/>
            <a:ext cx="8001000" cy="1247008"/>
          </a:xfrm>
          <a:prstGeom prst="rect">
            <a:avLst/>
          </a:prstGeom>
        </p:spPr>
        <p:txBody>
          <a:bodyPr vert="horz" lIns="0" tIns="0" rIns="0" bIns="0">
            <a:spAutoFit/>
          </a:bodyPr>
          <a:lstStyle>
            <a:lvl1pPr marL="0" indent="0">
              <a:lnSpc>
                <a:spcPct val="120000"/>
              </a:lnSpc>
              <a:spcBef>
                <a:spcPts val="0"/>
              </a:spcBef>
              <a:spcAft>
                <a:spcPts val="700"/>
              </a:spcAft>
              <a:buNone/>
              <a:defRPr sz="1700">
                <a:solidFill>
                  <a:srgbClr val="878887"/>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Basic body copy block. Insert your own text here.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r>
              <a:rPr lang="en-US" dirty="0" err="1" smtClean="0"/>
              <a:t>Excepteur</a:t>
            </a:r>
            <a:r>
              <a:rPr lang="en-US" dirty="0" smtClean="0"/>
              <a:t> </a:t>
            </a:r>
            <a:r>
              <a:rPr lang="en-US" dirty="0" err="1" smtClean="0"/>
              <a:t>sint</a:t>
            </a:r>
            <a:r>
              <a:rPr lang="en-US" dirty="0" smtClean="0"/>
              <a:t> </a:t>
            </a:r>
            <a:r>
              <a:rPr lang="en-US" dirty="0" err="1" smtClean="0"/>
              <a:t>occaecat</a:t>
            </a:r>
            <a:r>
              <a:rPr lang="en-US" dirty="0" smtClean="0"/>
              <a:t> </a:t>
            </a:r>
            <a:r>
              <a:rPr lang="en-US" dirty="0" err="1" smtClean="0"/>
              <a:t>cupidatat</a:t>
            </a:r>
            <a:r>
              <a:rPr lang="en-US" dirty="0" smtClean="0"/>
              <a:t> non </a:t>
            </a:r>
            <a:r>
              <a:rPr lang="en-US" dirty="0" err="1" smtClean="0"/>
              <a:t>proident</a:t>
            </a:r>
            <a:r>
              <a:rPr lang="en-US" dirty="0" smtClean="0"/>
              <a:t>, </a:t>
            </a:r>
            <a:r>
              <a:rPr lang="en-US" dirty="0" err="1" smtClean="0"/>
              <a:t>sunt</a:t>
            </a:r>
            <a:r>
              <a:rPr lang="en-US" dirty="0" smtClean="0"/>
              <a:t> in culpa qui </a:t>
            </a:r>
            <a:r>
              <a:rPr lang="en-US" dirty="0" err="1" smtClean="0"/>
              <a:t>officia</a:t>
            </a:r>
            <a:r>
              <a:rPr lang="en-US" dirty="0" smtClean="0"/>
              <a:t> </a:t>
            </a:r>
            <a:r>
              <a:rPr lang="en-US" dirty="0" err="1" smtClean="0"/>
              <a:t>deserunt</a:t>
            </a:r>
            <a:r>
              <a:rPr lang="en-US" dirty="0" smtClean="0"/>
              <a:t> </a:t>
            </a:r>
            <a:r>
              <a:rPr lang="en-US" dirty="0" err="1" smtClean="0"/>
              <a:t>mollit</a:t>
            </a:r>
            <a:r>
              <a:rPr lang="en-US" dirty="0" smtClean="0"/>
              <a:t> </a:t>
            </a:r>
            <a:r>
              <a:rPr lang="en-US" dirty="0" err="1" smtClean="0"/>
              <a:t>anim</a:t>
            </a:r>
            <a:r>
              <a:rPr lang="en-US" dirty="0" smtClean="0"/>
              <a:t> id </a:t>
            </a:r>
            <a:r>
              <a:rPr lang="en-US" dirty="0" err="1" smtClean="0"/>
              <a:t>est</a:t>
            </a:r>
            <a:r>
              <a:rPr lang="en-US" dirty="0" smtClean="0"/>
              <a:t> </a:t>
            </a:r>
            <a:r>
              <a:rPr lang="en-US" dirty="0" err="1" smtClean="0"/>
              <a:t>laborum</a:t>
            </a:r>
            <a:r>
              <a:rPr lang="en-US" dirty="0" smtClean="0"/>
              <a:t>.</a:t>
            </a:r>
            <a:endParaRPr lang="en-US" dirty="0"/>
          </a:p>
        </p:txBody>
      </p:sp>
      <p:sp>
        <p:nvSpPr>
          <p:cNvPr id="16" name="Text Placeholder 13"/>
          <p:cNvSpPr>
            <a:spLocks noGrp="1"/>
          </p:cNvSpPr>
          <p:nvPr>
            <p:ph type="body" sz="quarter" idx="14" hasCustomPrompt="1"/>
          </p:nvPr>
        </p:nvSpPr>
        <p:spPr>
          <a:xfrm>
            <a:off x="465138" y="1694309"/>
            <a:ext cx="8001000" cy="2067233"/>
          </a:xfrm>
          <a:prstGeom prst="rect">
            <a:avLst/>
          </a:prstGeom>
        </p:spPr>
        <p:txBody>
          <a:bodyPr vert="horz" lIns="0" tIns="0" rIns="0" bIns="0">
            <a:spAutoFit/>
          </a:bodyPr>
          <a:lstStyle>
            <a:lvl1pPr marL="176213" indent="-176213">
              <a:lnSpc>
                <a:spcPct val="120000"/>
              </a:lnSpc>
              <a:spcBef>
                <a:spcPts val="0"/>
              </a:spcBef>
              <a:spcAft>
                <a:spcPts val="300"/>
              </a:spcAft>
              <a:buClr>
                <a:schemeClr val="accent3"/>
              </a:buClr>
              <a:defRPr sz="1700">
                <a:solidFill>
                  <a:srgbClr val="878887"/>
                </a:solidFill>
              </a:defRPr>
            </a:lvl1pPr>
            <a:lvl2pPr marL="403225" indent="-176213">
              <a:lnSpc>
                <a:spcPct val="120000"/>
              </a:lnSpc>
              <a:spcBef>
                <a:spcPts val="0"/>
              </a:spcBef>
              <a:spcAft>
                <a:spcPts val="300"/>
              </a:spcAft>
              <a:buClr>
                <a:schemeClr val="accent3"/>
              </a:buClr>
              <a:buFont typeface="Arial"/>
              <a:buChar char="–"/>
              <a:defRPr sz="17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7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2"/>
            <a:r>
              <a:rPr lang="en-US" dirty="0" err="1" smtClean="0"/>
              <a:t>SubSub</a:t>
            </a:r>
            <a:r>
              <a:rPr lang="en-US" dirty="0" smtClean="0"/>
              <a:t>-bullet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p:txBody>
      </p:sp>
      <p:sp>
        <p:nvSpPr>
          <p:cNvPr id="17"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1344407225"/>
      </p:ext>
    </p:extLst>
  </p:cSld>
  <p:clrMapOvr>
    <a:masterClrMapping/>
  </p:clrMapOvr>
  <p:timing>
    <p:tnLst>
      <p:par>
        <p:cTn xmlns:p14="http://schemas.microsoft.com/office/powerpoint/2010/mai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ullet List - Comparison">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5" name="Text Placeholder 8"/>
          <p:cNvSpPr>
            <a:spLocks noGrp="1"/>
          </p:cNvSpPr>
          <p:nvPr>
            <p:ph type="body" sz="quarter" idx="12" hasCustomPrompt="1"/>
          </p:nvPr>
        </p:nvSpPr>
        <p:spPr>
          <a:xfrm>
            <a:off x="465138" y="1174822"/>
            <a:ext cx="3886200" cy="359073"/>
          </a:xfrm>
          <a:prstGeom prst="rect">
            <a:avLst/>
          </a:prstGeom>
        </p:spPr>
        <p:txBody>
          <a:bodyPr vert="horz" wrap="square" lIns="0" tIns="0" rIns="0" bIns="0">
            <a:spAutoFit/>
          </a:bodyPr>
          <a:lstStyle>
            <a:lvl1pPr marL="0" indent="0">
              <a:lnSpc>
                <a:spcPct val="120000"/>
              </a:lnSpc>
              <a:spcBef>
                <a:spcPts val="0"/>
              </a:spcBef>
              <a:buNone/>
              <a:defRPr sz="20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7" name="Text Placeholder 8"/>
          <p:cNvSpPr>
            <a:spLocks noGrp="1"/>
          </p:cNvSpPr>
          <p:nvPr>
            <p:ph type="body" sz="quarter" idx="14" hasCustomPrompt="1"/>
          </p:nvPr>
        </p:nvSpPr>
        <p:spPr>
          <a:xfrm>
            <a:off x="4792833" y="1174822"/>
            <a:ext cx="3886200" cy="359073"/>
          </a:xfrm>
          <a:prstGeom prst="rect">
            <a:avLst/>
          </a:prstGeom>
        </p:spPr>
        <p:txBody>
          <a:bodyPr vert="horz" wrap="square" lIns="0" tIns="0" rIns="0" bIns="0">
            <a:spAutoFit/>
          </a:bodyPr>
          <a:lstStyle>
            <a:lvl1pPr marL="0" indent="0">
              <a:lnSpc>
                <a:spcPct val="120000"/>
              </a:lnSpc>
              <a:spcBef>
                <a:spcPts val="0"/>
              </a:spcBef>
              <a:buNone/>
              <a:defRPr sz="20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10" name="Text Placeholder 13"/>
          <p:cNvSpPr>
            <a:spLocks noGrp="1"/>
          </p:cNvSpPr>
          <p:nvPr>
            <p:ph type="body" sz="quarter" idx="15" hasCustomPrompt="1"/>
          </p:nvPr>
        </p:nvSpPr>
        <p:spPr>
          <a:xfrm>
            <a:off x="465138" y="1694309"/>
            <a:ext cx="3886029" cy="3950825"/>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700">
                <a:solidFill>
                  <a:srgbClr val="878887"/>
                </a:solidFill>
              </a:defRPr>
            </a:lvl1pPr>
            <a:lvl2pPr marL="403225" indent="-176213">
              <a:lnSpc>
                <a:spcPct val="120000"/>
              </a:lnSpc>
              <a:spcBef>
                <a:spcPts val="0"/>
              </a:spcBef>
              <a:spcAft>
                <a:spcPts val="300"/>
              </a:spcAft>
              <a:buClr>
                <a:schemeClr val="accent3"/>
              </a:buClr>
              <a:buFont typeface="Arial"/>
              <a:buChar char="–"/>
              <a:defRPr sz="17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7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r>
              <a:rPr lang="en-US" dirty="0" err="1" smtClean="0"/>
              <a:t>est</a:t>
            </a:r>
            <a:r>
              <a:rPr lang="en-US" dirty="0" smtClean="0"/>
              <a:t> et</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2"/>
            <a:r>
              <a:rPr lang="en-US" dirty="0" err="1" smtClean="0"/>
              <a:t>SubSub</a:t>
            </a:r>
            <a:r>
              <a:rPr lang="en-US" dirty="0" smtClean="0"/>
              <a:t>-bullet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p:txBody>
      </p:sp>
      <p:sp>
        <p:nvSpPr>
          <p:cNvPr id="12" name="Text Placeholder 13"/>
          <p:cNvSpPr>
            <a:spLocks noGrp="1"/>
          </p:cNvSpPr>
          <p:nvPr>
            <p:ph type="body" sz="quarter" idx="16" hasCustomPrompt="1"/>
          </p:nvPr>
        </p:nvSpPr>
        <p:spPr>
          <a:xfrm>
            <a:off x="4792833" y="1694309"/>
            <a:ext cx="3886029" cy="3950825"/>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700">
                <a:solidFill>
                  <a:srgbClr val="878887"/>
                </a:solidFill>
              </a:defRPr>
            </a:lvl1pPr>
            <a:lvl2pPr marL="403225" indent="-176213">
              <a:lnSpc>
                <a:spcPct val="120000"/>
              </a:lnSpc>
              <a:spcBef>
                <a:spcPts val="0"/>
              </a:spcBef>
              <a:spcAft>
                <a:spcPts val="300"/>
              </a:spcAft>
              <a:buClr>
                <a:schemeClr val="accent3"/>
              </a:buClr>
              <a:buFont typeface="Arial"/>
              <a:buChar char="–"/>
              <a:defRPr sz="17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7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r>
              <a:rPr lang="en-US" dirty="0" err="1" smtClean="0"/>
              <a:t>est</a:t>
            </a:r>
            <a:r>
              <a:rPr lang="en-US" dirty="0" smtClean="0"/>
              <a:t> et</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a:p>
            <a:pPr lvl="2"/>
            <a:r>
              <a:rPr lang="en-US" dirty="0" err="1" smtClean="0"/>
              <a:t>SubSub</a:t>
            </a:r>
            <a:r>
              <a:rPr lang="en-US" dirty="0" smtClean="0"/>
              <a:t>-bullet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endParaRPr lang="en-US" dirty="0" smtClean="0"/>
          </a:p>
        </p:txBody>
      </p:sp>
      <p:sp>
        <p:nvSpPr>
          <p:cNvPr id="13"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2287235100"/>
      </p:ext>
    </p:extLst>
  </p:cSld>
  <p:clrMapOvr>
    <a:masterClrMapping/>
  </p:clrMapOvr>
  <p:timing>
    <p:tnLst>
      <p:par>
        <p:cTn xmlns:p14="http://schemas.microsoft.com/office/powerpoint/2010/mai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py with Small Image">
    <p:spTree>
      <p:nvGrpSpPr>
        <p:cNvPr id="1" name=""/>
        <p:cNvGrpSpPr/>
        <p:nvPr/>
      </p:nvGrpSpPr>
      <p:grpSpPr>
        <a:xfrm>
          <a:off x="0" y="0"/>
          <a:ext cx="0" cy="0"/>
          <a:chOff x="0" y="0"/>
          <a:chExt cx="0" cy="0"/>
        </a:xfrm>
      </p:grpSpPr>
      <p:sp>
        <p:nvSpPr>
          <p:cNvPr id="4" name="Text Placeholder 8"/>
          <p:cNvSpPr>
            <a:spLocks noGrp="1"/>
          </p:cNvSpPr>
          <p:nvPr>
            <p:ph type="body" sz="quarter" idx="12" hasCustomPrompt="1"/>
          </p:nvPr>
        </p:nvSpPr>
        <p:spPr>
          <a:xfrm>
            <a:off x="465138" y="1174822"/>
            <a:ext cx="4645693" cy="359073"/>
          </a:xfrm>
          <a:prstGeom prst="rect">
            <a:avLst/>
          </a:prstGeom>
        </p:spPr>
        <p:txBody>
          <a:bodyPr vert="horz" wrap="square" lIns="0" tIns="0" rIns="0" bIns="0">
            <a:spAutoFit/>
          </a:bodyPr>
          <a:lstStyle>
            <a:lvl1pPr marL="0" indent="0">
              <a:lnSpc>
                <a:spcPct val="120000"/>
              </a:lnSpc>
              <a:spcBef>
                <a:spcPts val="0"/>
              </a:spcBef>
              <a:buNone/>
              <a:defRPr sz="20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5" name="Text Placeholder 13"/>
          <p:cNvSpPr>
            <a:spLocks noGrp="1"/>
          </p:cNvSpPr>
          <p:nvPr>
            <p:ph type="body" sz="quarter" idx="13" hasCustomPrompt="1"/>
          </p:nvPr>
        </p:nvSpPr>
        <p:spPr>
          <a:xfrm>
            <a:off x="465138" y="4364735"/>
            <a:ext cx="4645693" cy="1247008"/>
          </a:xfrm>
          <a:prstGeom prst="rect">
            <a:avLst/>
          </a:prstGeom>
        </p:spPr>
        <p:txBody>
          <a:bodyPr vert="horz" wrap="square" lIns="0" tIns="0" rIns="0" bIns="0">
            <a:spAutoFit/>
          </a:bodyPr>
          <a:lstStyle>
            <a:lvl1pPr marL="0" indent="0">
              <a:lnSpc>
                <a:spcPct val="120000"/>
              </a:lnSpc>
              <a:spcBef>
                <a:spcPts val="0"/>
              </a:spcBef>
              <a:spcAft>
                <a:spcPts val="700"/>
              </a:spcAft>
              <a:buNone/>
              <a:defRPr sz="1700">
                <a:solidFill>
                  <a:srgbClr val="878887"/>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Basic body copy block. Insert your own text here.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endParaRPr lang="en-US" dirty="0"/>
          </a:p>
        </p:txBody>
      </p:sp>
      <p:sp>
        <p:nvSpPr>
          <p:cNvPr id="6"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8" name="Picture Placeholder 7"/>
          <p:cNvSpPr>
            <a:spLocks noGrp="1"/>
          </p:cNvSpPr>
          <p:nvPr>
            <p:ph type="pic" sz="quarter" idx="14" hasCustomPrompt="1"/>
          </p:nvPr>
        </p:nvSpPr>
        <p:spPr>
          <a:xfrm>
            <a:off x="5513388" y="1174750"/>
            <a:ext cx="3376612" cy="5175250"/>
          </a:xfrm>
          <a:prstGeom prst="rect">
            <a:avLst/>
          </a:prstGeom>
        </p:spPr>
        <p:txBody>
          <a:bodyPr vert="horz"/>
          <a:lstStyle>
            <a:lvl1pPr marL="0" indent="0" algn="ctr">
              <a:buNone/>
              <a:defRPr sz="1400">
                <a:solidFill>
                  <a:srgbClr val="878887"/>
                </a:solidFill>
              </a:defRPr>
            </a:lvl1pPr>
          </a:lstStyle>
          <a:p>
            <a:r>
              <a:rPr lang="en-US" dirty="0" smtClean="0"/>
              <a:t>Insert Picture Here</a:t>
            </a:r>
            <a:endParaRPr lang="en-US" dirty="0"/>
          </a:p>
        </p:txBody>
      </p:sp>
      <p:sp>
        <p:nvSpPr>
          <p:cNvPr id="10" name="Text Placeholder 13"/>
          <p:cNvSpPr>
            <a:spLocks noGrp="1"/>
          </p:cNvSpPr>
          <p:nvPr>
            <p:ph type="body" sz="quarter" idx="15" hasCustomPrompt="1"/>
          </p:nvPr>
        </p:nvSpPr>
        <p:spPr>
          <a:xfrm>
            <a:off x="465138" y="1694309"/>
            <a:ext cx="4645693" cy="2342693"/>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700">
                <a:solidFill>
                  <a:srgbClr val="878887"/>
                </a:solidFill>
              </a:defRPr>
            </a:lvl1pPr>
            <a:lvl2pPr marL="403225" indent="-176213">
              <a:lnSpc>
                <a:spcPct val="120000"/>
              </a:lnSpc>
              <a:spcBef>
                <a:spcPts val="0"/>
              </a:spcBef>
              <a:spcAft>
                <a:spcPts val="300"/>
              </a:spcAft>
              <a:buClr>
                <a:schemeClr val="accent3"/>
              </a:buClr>
              <a:buFont typeface="Arial"/>
              <a:buChar char="–"/>
              <a:defRPr sz="17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7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a:t>
            </a:r>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p:txBody>
      </p:sp>
      <p:sp>
        <p:nvSpPr>
          <p:cNvPr id="11"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1366216187"/>
      </p:ext>
    </p:extLst>
  </p:cSld>
  <p:clrMapOvr>
    <a:masterClrMapping/>
  </p:clrMapOvr>
  <p:timing>
    <p:tnLst>
      <p:par>
        <p:cTn xmlns:p14="http://schemas.microsoft.com/office/powerpoint/2010/mai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py with Large Image">
    <p:spTree>
      <p:nvGrpSpPr>
        <p:cNvPr id="1" name=""/>
        <p:cNvGrpSpPr/>
        <p:nvPr/>
      </p:nvGrpSpPr>
      <p:grpSpPr>
        <a:xfrm>
          <a:off x="0" y="0"/>
          <a:ext cx="0" cy="0"/>
          <a:chOff x="0" y="0"/>
          <a:chExt cx="0" cy="0"/>
        </a:xfrm>
      </p:grpSpPr>
      <p:sp>
        <p:nvSpPr>
          <p:cNvPr id="3" name="Text Placeholder 8"/>
          <p:cNvSpPr>
            <a:spLocks noGrp="1"/>
          </p:cNvSpPr>
          <p:nvPr>
            <p:ph type="body" sz="quarter" idx="12" hasCustomPrompt="1"/>
          </p:nvPr>
        </p:nvSpPr>
        <p:spPr>
          <a:xfrm>
            <a:off x="465138" y="1174822"/>
            <a:ext cx="3850675" cy="287258"/>
          </a:xfrm>
          <a:prstGeom prst="rect">
            <a:avLst/>
          </a:prstGeom>
        </p:spPr>
        <p:txBody>
          <a:bodyPr vert="horz" wrap="square" lIns="0" tIns="0" rIns="0" bIns="0">
            <a:spAutoFit/>
          </a:bodyPr>
          <a:lstStyle>
            <a:lvl1pPr marL="0" indent="0">
              <a:lnSpc>
                <a:spcPct val="120000"/>
              </a:lnSpc>
              <a:spcBef>
                <a:spcPts val="0"/>
              </a:spcBef>
              <a:buNone/>
              <a:defRPr sz="1600" b="1" baseline="0">
                <a:solidFill>
                  <a:srgbClr val="878887"/>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for bulleted list</a:t>
            </a:r>
            <a:endParaRPr lang="en-US" dirty="0"/>
          </a:p>
        </p:txBody>
      </p:sp>
      <p:sp>
        <p:nvSpPr>
          <p:cNvPr id="4" name="Text Placeholder 13"/>
          <p:cNvSpPr>
            <a:spLocks noGrp="1"/>
          </p:cNvSpPr>
          <p:nvPr>
            <p:ph type="body" sz="quarter" idx="15" hasCustomPrompt="1"/>
          </p:nvPr>
        </p:nvSpPr>
        <p:spPr>
          <a:xfrm>
            <a:off x="465138" y="1591065"/>
            <a:ext cx="3850675" cy="1956433"/>
          </a:xfrm>
          <a:prstGeom prst="rect">
            <a:avLst/>
          </a:prstGeom>
        </p:spPr>
        <p:txBody>
          <a:bodyPr vert="horz" wrap="square" lIns="0" tIns="0" rIns="0" bIns="0">
            <a:spAutoFit/>
          </a:bodyPr>
          <a:lstStyle>
            <a:lvl1pPr marL="176213" indent="-176213">
              <a:lnSpc>
                <a:spcPct val="120000"/>
              </a:lnSpc>
              <a:spcBef>
                <a:spcPts val="0"/>
              </a:spcBef>
              <a:spcAft>
                <a:spcPts val="300"/>
              </a:spcAft>
              <a:buClr>
                <a:schemeClr val="accent3"/>
              </a:buClr>
              <a:defRPr sz="1400">
                <a:solidFill>
                  <a:srgbClr val="878887"/>
                </a:solidFill>
              </a:defRPr>
            </a:lvl1pPr>
            <a:lvl2pPr marL="403225" indent="-176213">
              <a:lnSpc>
                <a:spcPct val="120000"/>
              </a:lnSpc>
              <a:spcBef>
                <a:spcPts val="0"/>
              </a:spcBef>
              <a:spcAft>
                <a:spcPts val="300"/>
              </a:spcAft>
              <a:buClr>
                <a:schemeClr val="accent3"/>
              </a:buClr>
              <a:buFont typeface="Arial"/>
              <a:buChar char="–"/>
              <a:defRPr sz="1400">
                <a:solidFill>
                  <a:srgbClr val="878887"/>
                </a:solidFill>
              </a:defRPr>
            </a:lvl2pPr>
            <a:lvl3pPr marL="568325" indent="-165100">
              <a:lnSpc>
                <a:spcPct val="120000"/>
              </a:lnSpc>
              <a:spcBef>
                <a:spcPts val="0"/>
              </a:spcBef>
              <a:spcAft>
                <a:spcPts val="300"/>
              </a:spcAft>
              <a:buClr>
                <a:schemeClr val="accent3"/>
              </a:buClr>
              <a:buSzPct val="100000"/>
              <a:buFont typeface="Wingdings" charset="2"/>
              <a:buChar char="§"/>
              <a:defRPr sz="1400">
                <a:solidFill>
                  <a:srgbClr val="878887"/>
                </a:solidFill>
              </a:defRPr>
            </a:lvl3pPr>
          </a:lstStyle>
          <a:p>
            <a:pPr lvl="0"/>
            <a:r>
              <a:rPr lang="en-US" dirty="0" smtClean="0"/>
              <a:t>Bullet 1 copy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facilis</a:t>
            </a:r>
            <a:r>
              <a:rPr lang="en-US" dirty="0" smtClean="0"/>
              <a:t> </a:t>
            </a:r>
          </a:p>
          <a:p>
            <a:pPr lvl="0"/>
            <a:r>
              <a:rPr lang="en-US" dirty="0" smtClean="0"/>
              <a:t>Bullet 2 copy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saepe</a:t>
            </a:r>
            <a:r>
              <a:rPr lang="en-US" dirty="0" smtClean="0"/>
              <a:t> </a:t>
            </a:r>
            <a:r>
              <a:rPr lang="en-US" dirty="0" err="1" smtClean="0"/>
              <a:t>eveniet</a:t>
            </a:r>
            <a:endParaRPr lang="en-US" dirty="0" smtClean="0"/>
          </a:p>
          <a:p>
            <a:pPr lvl="1"/>
            <a:r>
              <a:rPr lang="en-US" dirty="0" smtClean="0"/>
              <a:t>Sub-bullet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endParaRPr lang="en-US" dirty="0" smtClean="0"/>
          </a:p>
          <a:p>
            <a:pPr lvl="1"/>
            <a:r>
              <a:rPr lang="en-US" dirty="0" smtClean="0"/>
              <a:t>Sub-bullet 2 copy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a:t>
            </a:r>
          </a:p>
          <a:p>
            <a:pPr lvl="2"/>
            <a:r>
              <a:rPr lang="en-US" dirty="0" err="1" smtClean="0"/>
              <a:t>SubSub</a:t>
            </a:r>
            <a:r>
              <a:rPr lang="en-US" dirty="0" smtClean="0"/>
              <a:t>-bullet 1 copy </a:t>
            </a:r>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endParaRPr lang="en-US" dirty="0" smtClean="0"/>
          </a:p>
        </p:txBody>
      </p:sp>
      <p:sp>
        <p:nvSpPr>
          <p:cNvPr id="7"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8" name="Picture Placeholder 7"/>
          <p:cNvSpPr>
            <a:spLocks noGrp="1"/>
          </p:cNvSpPr>
          <p:nvPr>
            <p:ph type="pic" sz="quarter" idx="14" hasCustomPrompt="1"/>
          </p:nvPr>
        </p:nvSpPr>
        <p:spPr>
          <a:xfrm>
            <a:off x="4563611" y="1174750"/>
            <a:ext cx="4326389" cy="5175250"/>
          </a:xfrm>
          <a:prstGeom prst="rect">
            <a:avLst/>
          </a:prstGeom>
        </p:spPr>
        <p:txBody>
          <a:bodyPr vert="horz"/>
          <a:lstStyle>
            <a:lvl1pPr marL="0" indent="0" algn="ctr">
              <a:buNone/>
              <a:defRPr sz="1400">
                <a:solidFill>
                  <a:srgbClr val="878887"/>
                </a:solidFill>
              </a:defRPr>
            </a:lvl1pPr>
          </a:lstStyle>
          <a:p>
            <a:r>
              <a:rPr lang="en-US" dirty="0" smtClean="0"/>
              <a:t>Insert Picture Here</a:t>
            </a:r>
            <a:endParaRPr lang="en-US" dirty="0"/>
          </a:p>
        </p:txBody>
      </p:sp>
      <p:sp>
        <p:nvSpPr>
          <p:cNvPr id="10" name="Text Placeholder 13"/>
          <p:cNvSpPr>
            <a:spLocks noGrp="1"/>
          </p:cNvSpPr>
          <p:nvPr>
            <p:ph type="body" sz="quarter" idx="13" hasCustomPrompt="1"/>
          </p:nvPr>
        </p:nvSpPr>
        <p:spPr>
          <a:xfrm>
            <a:off x="465138" y="3817875"/>
            <a:ext cx="3850675" cy="1026948"/>
          </a:xfrm>
          <a:prstGeom prst="rect">
            <a:avLst/>
          </a:prstGeom>
        </p:spPr>
        <p:txBody>
          <a:bodyPr vert="horz" wrap="square" lIns="0" tIns="0" rIns="0" bIns="0">
            <a:spAutoFit/>
          </a:bodyPr>
          <a:lstStyle>
            <a:lvl1pPr marL="0" indent="0">
              <a:lnSpc>
                <a:spcPct val="120000"/>
              </a:lnSpc>
              <a:spcBef>
                <a:spcPts val="0"/>
              </a:spcBef>
              <a:spcAft>
                <a:spcPts val="700"/>
              </a:spcAft>
              <a:buNone/>
              <a:defRPr sz="1400" baseline="0">
                <a:solidFill>
                  <a:srgbClr val="878887"/>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Basic body copy block. Insert your own text here.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san </a:t>
            </a:r>
            <a:r>
              <a:rPr lang="en-US" dirty="0" err="1" smtClean="0"/>
              <a:t>dowlq</a:t>
            </a:r>
            <a:r>
              <a:rPr lang="en-US" dirty="0" smtClean="0"/>
              <a:t> </a:t>
            </a:r>
            <a:r>
              <a:rPr lang="en-US" dirty="0" err="1" smtClean="0"/>
              <a:t>marater</a:t>
            </a:r>
            <a:r>
              <a:rPr lang="en-US" dirty="0" smtClean="0"/>
              <a:t>.</a:t>
            </a:r>
            <a:endParaRPr lang="en-US" dirty="0"/>
          </a:p>
        </p:txBody>
      </p:sp>
      <p:sp>
        <p:nvSpPr>
          <p:cNvPr id="11"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889513197"/>
      </p:ext>
    </p:extLst>
  </p:cSld>
  <p:clrMapOvr>
    <a:masterClrMapping/>
  </p:clrMapOvr>
  <p:timing>
    <p:tnLst>
      <p:par>
        <p:cTn xmlns:p14="http://schemas.microsoft.com/office/powerpoint/2010/mai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amp; Main Image">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0" y="364941"/>
            <a:ext cx="9143999" cy="400110"/>
          </a:xfrm>
          <a:prstGeom prst="rect">
            <a:avLst/>
          </a:prstGeom>
        </p:spPr>
        <p:txBody>
          <a:bodyPr wrap="square" lIns="0" tIns="0" rIns="0" bIns="0">
            <a:spAutoFit/>
          </a:bodyPr>
          <a:lstStyle>
            <a:lvl1pPr>
              <a:defRPr sz="2600" b="0">
                <a:solidFill>
                  <a:srgbClr val="878887"/>
                </a:solidFill>
                <a:latin typeface="+mj-lt"/>
                <a:cs typeface="Times"/>
              </a:defRPr>
            </a:lvl1pPr>
          </a:lstStyle>
          <a:p>
            <a:r>
              <a:rPr lang="en-US" dirty="0" smtClean="0"/>
              <a:t>Main headline here</a:t>
            </a:r>
            <a:endParaRPr lang="en-US" dirty="0"/>
          </a:p>
        </p:txBody>
      </p:sp>
      <p:sp>
        <p:nvSpPr>
          <p:cNvPr id="4" name="Picture Placeholder 7"/>
          <p:cNvSpPr>
            <a:spLocks noGrp="1"/>
          </p:cNvSpPr>
          <p:nvPr>
            <p:ph type="pic" sz="quarter" idx="14" hasCustomPrompt="1"/>
          </p:nvPr>
        </p:nvSpPr>
        <p:spPr>
          <a:xfrm>
            <a:off x="312848" y="1174750"/>
            <a:ext cx="8518303" cy="5175250"/>
          </a:xfrm>
          <a:prstGeom prst="rect">
            <a:avLst/>
          </a:prstGeom>
        </p:spPr>
        <p:txBody>
          <a:bodyPr vert="horz"/>
          <a:lstStyle>
            <a:lvl1pPr marL="0" indent="0" algn="ctr">
              <a:buNone/>
              <a:defRPr sz="1400">
                <a:solidFill>
                  <a:srgbClr val="878887"/>
                </a:solidFill>
              </a:defRPr>
            </a:lvl1pPr>
          </a:lstStyle>
          <a:p>
            <a:r>
              <a:rPr lang="en-US" dirty="0" smtClean="0"/>
              <a:t>Insert Picture Here</a:t>
            </a:r>
            <a:endParaRPr lang="en-US" dirty="0"/>
          </a:p>
        </p:txBody>
      </p:sp>
      <p:sp>
        <p:nvSpPr>
          <p:cNvPr id="5" name="Text Placeholder 12"/>
          <p:cNvSpPr txBox="1">
            <a:spLocks/>
          </p:cNvSpPr>
          <p:nvPr/>
        </p:nvSpPr>
        <p:spPr>
          <a:xfrm>
            <a:off x="8456104" y="6582633"/>
            <a:ext cx="578194" cy="150041"/>
          </a:xfrm>
          <a:prstGeom prst="rect">
            <a:avLst/>
          </a:prstGeom>
        </p:spPr>
        <p:txBody>
          <a:bodyPr vert="horz" wrap="square" lIns="0" tIns="0" rIns="0" bIns="0">
            <a:spAutoFit/>
          </a:bodyPr>
          <a:lstStyle>
            <a:lvl1pPr marL="0" indent="0" algn="l" defTabSz="457200" rtl="0" eaLnBrk="1" latinLnBrk="0" hangingPunct="1">
              <a:lnSpc>
                <a:spcPct val="110000"/>
              </a:lnSpc>
              <a:spcBef>
                <a:spcPts val="0"/>
              </a:spcBef>
              <a:buFont typeface="Arial"/>
              <a:buNone/>
              <a:defRPr sz="900" kern="1200" baseline="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fld id="{B5CEC758-3DF7-A64A-B176-A43D8E97070E}" type="slidenum">
              <a:rPr lang="en-US" smtClean="0">
                <a:solidFill>
                  <a:srgbClr val="878887"/>
                </a:solidFill>
                <a:latin typeface="Arial"/>
              </a:rPr>
              <a:pPr algn="r"/>
              <a:t>‹#›</a:t>
            </a:fld>
            <a:endParaRPr lang="en-US" dirty="0">
              <a:solidFill>
                <a:srgbClr val="878887"/>
              </a:solidFill>
              <a:latin typeface="Arial"/>
            </a:endParaRPr>
          </a:p>
        </p:txBody>
      </p:sp>
    </p:spTree>
    <p:extLst>
      <p:ext uri="{BB962C8B-B14F-4D97-AF65-F5344CB8AC3E}">
        <p14:creationId xmlns:p14="http://schemas.microsoft.com/office/powerpoint/2010/main" val="352194550"/>
      </p:ext>
    </p:extLst>
  </p:cSld>
  <p:clrMapOvr>
    <a:masterClrMapping/>
  </p:clrMapOvr>
  <p:timing>
    <p:tnLst>
      <p:par>
        <p:cTn xmlns:p14="http://schemas.microsoft.com/office/powerpoint/2010/mai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0"/>
            <a:ext cx="9144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
        <p:nvSpPr>
          <p:cNvPr id="4" name="Rectangle 3"/>
          <p:cNvSpPr/>
          <p:nvPr/>
        </p:nvSpPr>
        <p:spPr>
          <a:xfrm>
            <a:off x="914400" y="0"/>
            <a:ext cx="82296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Arial"/>
            </a:endParaRPr>
          </a:p>
        </p:txBody>
      </p:sp>
    </p:spTree>
    <p:extLst>
      <p:ext uri="{BB962C8B-B14F-4D97-AF65-F5344CB8AC3E}">
        <p14:creationId xmlns:p14="http://schemas.microsoft.com/office/powerpoint/2010/main" val="410825058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 Id="rId3"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err="1" smtClean="0"/>
              <a:t>doForms</a:t>
            </a:r>
            <a:r>
              <a:rPr lang="en-US" dirty="0" smtClean="0"/>
              <a:t> in the Government Vertical</a:t>
            </a:r>
            <a:endParaRPr lang="en-US" dirty="0"/>
          </a:p>
        </p:txBody>
      </p:sp>
      <p:sp>
        <p:nvSpPr>
          <p:cNvPr id="3" name="Text Placeholder 2"/>
          <p:cNvSpPr>
            <a:spLocks noGrp="1"/>
          </p:cNvSpPr>
          <p:nvPr>
            <p:ph type="body" sz="quarter" idx="11"/>
          </p:nvPr>
        </p:nvSpPr>
        <p:spPr>
          <a:xfrm>
            <a:off x="618832" y="3275412"/>
            <a:ext cx="7300913" cy="604781"/>
          </a:xfrm>
        </p:spPr>
        <p:txBody>
          <a:bodyPr/>
          <a:lstStyle/>
          <a:p>
            <a:r>
              <a:rPr lang="en-US" dirty="0" smtClean="0"/>
              <a:t>Bringing efficiencies and cost savings to state, local, and federal </a:t>
            </a:r>
            <a:r>
              <a:rPr lang="en-US" dirty="0" err="1" smtClean="0"/>
              <a:t>goverments</a:t>
            </a:r>
            <a:endParaRPr lang="en-US" dirty="0"/>
          </a:p>
        </p:txBody>
      </p:sp>
      <p:sp>
        <p:nvSpPr>
          <p:cNvPr id="5" name="Text Placeholder 4"/>
          <p:cNvSpPr>
            <a:spLocks noGrp="1"/>
          </p:cNvSpPr>
          <p:nvPr>
            <p:ph type="body" sz="quarter" idx="13"/>
          </p:nvPr>
        </p:nvSpPr>
        <p:spPr/>
        <p:txBody>
          <a:bodyPr/>
          <a:lstStyle/>
          <a:p>
            <a:r>
              <a:rPr lang="en-US" dirty="0" smtClean="0"/>
              <a:t>June, 2015</a:t>
            </a:r>
            <a:endParaRPr lang="en-US" dirty="0"/>
          </a:p>
        </p:txBody>
      </p:sp>
    </p:spTree>
    <p:extLst>
      <p:ext uri="{BB962C8B-B14F-4D97-AF65-F5344CB8AC3E}">
        <p14:creationId xmlns:p14="http://schemas.microsoft.com/office/powerpoint/2010/main" val="10175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4941"/>
            <a:ext cx="9143999" cy="800219"/>
          </a:xfrm>
        </p:spPr>
        <p:txBody>
          <a:bodyPr/>
          <a:lstStyle/>
          <a:p>
            <a:r>
              <a:rPr lang="en-US" dirty="0" smtClean="0"/>
              <a:t>Case Study: Improving Excavation Management, </a:t>
            </a:r>
            <a:br>
              <a:rPr lang="en-US" dirty="0" smtClean="0"/>
            </a:br>
            <a:r>
              <a:rPr lang="en-US" dirty="0" smtClean="0"/>
              <a:t>City of Brenham, Texas</a:t>
            </a:r>
            <a:endParaRPr lang="en-US" dirty="0"/>
          </a:p>
        </p:txBody>
      </p:sp>
      <p:sp>
        <p:nvSpPr>
          <p:cNvPr id="3" name="Rectangle 2"/>
          <p:cNvSpPr/>
          <p:nvPr/>
        </p:nvSpPr>
        <p:spPr>
          <a:xfrm>
            <a:off x="62708" y="1370851"/>
            <a:ext cx="5863448" cy="5355313"/>
          </a:xfrm>
          <a:prstGeom prst="rect">
            <a:avLst/>
          </a:prstGeom>
        </p:spPr>
        <p:txBody>
          <a:bodyPr wrap="square">
            <a:spAutoFit/>
          </a:bodyPr>
          <a:lstStyle/>
          <a:p>
            <a:r>
              <a:rPr lang="en-US" sz="1100" dirty="0">
                <a:solidFill>
                  <a:schemeClr val="dk1"/>
                </a:solidFill>
              </a:rPr>
              <a:t> </a:t>
            </a:r>
          </a:p>
          <a:p>
            <a:r>
              <a:rPr lang="en-US" sz="1200" b="1" dirty="0" smtClean="0">
                <a:solidFill>
                  <a:schemeClr val="dk1"/>
                </a:solidFill>
              </a:rPr>
              <a:t>Case 1: Streamlining dispatches for digging.</a:t>
            </a:r>
            <a:r>
              <a:rPr lang="en-US" sz="1100" dirty="0" smtClean="0">
                <a:solidFill>
                  <a:schemeClr val="dk1"/>
                </a:solidFill>
              </a:rPr>
              <a:t>  “In </a:t>
            </a:r>
            <a:r>
              <a:rPr lang="en-US" sz="1100" dirty="0">
                <a:solidFill>
                  <a:schemeClr val="dk1"/>
                </a:solidFill>
              </a:rPr>
              <a:t>Texas (and many other states), any digging to a depth greater than 16 inches requires a call to </a:t>
            </a:r>
            <a:r>
              <a:rPr lang="en-US" sz="1100" dirty="0" smtClean="0">
                <a:solidFill>
                  <a:schemeClr val="dk1"/>
                </a:solidFill>
              </a:rPr>
              <a:t>the Texas </a:t>
            </a:r>
            <a:r>
              <a:rPr lang="en-US" sz="1100" dirty="0">
                <a:solidFill>
                  <a:schemeClr val="dk1"/>
                </a:solidFill>
              </a:rPr>
              <a:t>811 Call </a:t>
            </a:r>
            <a:r>
              <a:rPr lang="en-US" sz="1100" dirty="0" smtClean="0">
                <a:solidFill>
                  <a:schemeClr val="dk1"/>
                </a:solidFill>
              </a:rPr>
              <a:t>Center, which </a:t>
            </a:r>
            <a:r>
              <a:rPr lang="en-US" sz="1100" dirty="0">
                <a:solidFill>
                  <a:schemeClr val="dk1"/>
                </a:solidFill>
              </a:rPr>
              <a:t>then dispatches a "ticket" to the utility company.  The utility company then has 48 hours to mark the utility lines in the area of the excavation site.  Disruption of service (gas, electric, water, telephone, </a:t>
            </a:r>
            <a:r>
              <a:rPr lang="en-US" sz="1100" dirty="0" smtClean="0">
                <a:solidFill>
                  <a:schemeClr val="dk1"/>
                </a:solidFill>
              </a:rPr>
              <a:t>etc.) </a:t>
            </a:r>
            <a:r>
              <a:rPr lang="en-US" sz="1100" dirty="0">
                <a:solidFill>
                  <a:schemeClr val="dk1"/>
                </a:solidFill>
              </a:rPr>
              <a:t>and possible injury to the excavator is avoided by knowing where the utility lines are </a:t>
            </a:r>
            <a:r>
              <a:rPr lang="en-US" sz="1100" dirty="0" smtClean="0">
                <a:solidFill>
                  <a:schemeClr val="dk1"/>
                </a:solidFill>
              </a:rPr>
              <a:t>located. Before </a:t>
            </a:r>
            <a:r>
              <a:rPr lang="en-US" sz="1100" dirty="0" err="1" smtClean="0">
                <a:solidFill>
                  <a:schemeClr val="dk1"/>
                </a:solidFill>
              </a:rPr>
              <a:t>doForms</a:t>
            </a:r>
            <a:r>
              <a:rPr lang="en-US" sz="1100" dirty="0">
                <a:solidFill>
                  <a:schemeClr val="dk1"/>
                </a:solidFill>
              </a:rPr>
              <a:t>, our line locators were contacted by our office whenever a 811 ticket was received and the ticket was placed in an out box for pickup. So the locator would have to drive in repeatedly from the field throughout the day to pickup new tickets and drop off completed tickets.  With </a:t>
            </a:r>
            <a:r>
              <a:rPr lang="en-US" sz="1100" dirty="0" err="1" smtClean="0">
                <a:solidFill>
                  <a:schemeClr val="dk1"/>
                </a:solidFill>
              </a:rPr>
              <a:t>doForms</a:t>
            </a:r>
            <a:r>
              <a:rPr lang="en-US" sz="1100" dirty="0" smtClean="0">
                <a:solidFill>
                  <a:schemeClr val="dk1"/>
                </a:solidFill>
              </a:rPr>
              <a:t> </a:t>
            </a:r>
            <a:r>
              <a:rPr lang="en-US" sz="1100" dirty="0">
                <a:solidFill>
                  <a:schemeClr val="dk1"/>
                </a:solidFill>
              </a:rPr>
              <a:t>Dispatch, the locators can stay out in the field and receive and send tickets, a much more efficient process</a:t>
            </a:r>
            <a:r>
              <a:rPr lang="en-US" sz="1100" dirty="0" smtClean="0">
                <a:solidFill>
                  <a:schemeClr val="dk1"/>
                </a:solidFill>
              </a:rPr>
              <a:t>.”</a:t>
            </a:r>
            <a:endParaRPr lang="en-US" sz="1100" dirty="0">
              <a:solidFill>
                <a:schemeClr val="dk1"/>
              </a:solidFill>
            </a:endParaRPr>
          </a:p>
          <a:p>
            <a:r>
              <a:rPr lang="en-US" sz="1100" dirty="0">
                <a:solidFill>
                  <a:schemeClr val="dk1"/>
                </a:solidFill>
              </a:rPr>
              <a:t> </a:t>
            </a:r>
          </a:p>
          <a:p>
            <a:r>
              <a:rPr lang="en-US" sz="1200" b="1" dirty="0" smtClean="0">
                <a:solidFill>
                  <a:schemeClr val="dk1"/>
                </a:solidFill>
              </a:rPr>
              <a:t>Case 2: Documenting line “hits” to end disputes. “</a:t>
            </a:r>
            <a:r>
              <a:rPr lang="en-US" sz="1100" dirty="0" smtClean="0">
                <a:solidFill>
                  <a:schemeClr val="dk1"/>
                </a:solidFill>
              </a:rPr>
              <a:t>Each </a:t>
            </a:r>
            <a:r>
              <a:rPr lang="en-US" sz="1100" dirty="0">
                <a:solidFill>
                  <a:schemeClr val="dk1"/>
                </a:solidFill>
              </a:rPr>
              <a:t>locate requires photos of the locator's line </a:t>
            </a:r>
            <a:r>
              <a:rPr lang="en-US" sz="1100" dirty="0" smtClean="0">
                <a:solidFill>
                  <a:schemeClr val="dk1"/>
                </a:solidFill>
              </a:rPr>
              <a:t>markings, </a:t>
            </a:r>
            <a:r>
              <a:rPr lang="en-US" sz="1100" dirty="0">
                <a:solidFill>
                  <a:schemeClr val="dk1"/>
                </a:solidFill>
              </a:rPr>
              <a:t>which come into play whenever an excavator hits a utility line. All </a:t>
            </a:r>
            <a:r>
              <a:rPr lang="en-US" sz="1100" dirty="0" smtClean="0">
                <a:solidFill>
                  <a:schemeClr val="dk1"/>
                </a:solidFill>
              </a:rPr>
              <a:t>gas lines that have been hit </a:t>
            </a:r>
            <a:r>
              <a:rPr lang="en-US" sz="1100" dirty="0">
                <a:solidFill>
                  <a:schemeClr val="dk1"/>
                </a:solidFill>
              </a:rPr>
              <a:t>have to be reported to the Texas Railroad Commission by the utility operator and the excavator. Each case is reviewed and fines assessed if any violations to excavation rules are discovered. Whenever there are disputes between parties or personal injuries involved, the photo evidence before and after pipe damage is critical. </a:t>
            </a:r>
            <a:r>
              <a:rPr lang="en-US" sz="1100" dirty="0" smtClean="0">
                <a:solidFill>
                  <a:schemeClr val="dk1"/>
                </a:solidFill>
              </a:rPr>
              <a:t>Before </a:t>
            </a:r>
            <a:r>
              <a:rPr lang="en-US" sz="1100" dirty="0" err="1" smtClean="0">
                <a:solidFill>
                  <a:schemeClr val="dk1"/>
                </a:solidFill>
              </a:rPr>
              <a:t>doForms</a:t>
            </a:r>
            <a:r>
              <a:rPr lang="en-US" sz="1100" dirty="0">
                <a:solidFill>
                  <a:schemeClr val="dk1"/>
                </a:solidFill>
              </a:rPr>
              <a:t>, the locators took pictures with a digital camera and then transferred the </a:t>
            </a:r>
            <a:r>
              <a:rPr lang="en-US" sz="1100" dirty="0" smtClean="0">
                <a:solidFill>
                  <a:schemeClr val="dk1"/>
                </a:solidFill>
              </a:rPr>
              <a:t>pictures </a:t>
            </a:r>
            <a:r>
              <a:rPr lang="en-US" sz="1100" dirty="0">
                <a:solidFill>
                  <a:schemeClr val="dk1"/>
                </a:solidFill>
              </a:rPr>
              <a:t>to a computer.  They then had to organize and label the photos to the associated ticket.  This was a very </a:t>
            </a:r>
            <a:r>
              <a:rPr lang="en-US" sz="1100" dirty="0" smtClean="0">
                <a:solidFill>
                  <a:schemeClr val="dk1"/>
                </a:solidFill>
              </a:rPr>
              <a:t>time-consuming </a:t>
            </a:r>
            <a:r>
              <a:rPr lang="en-US" sz="1100" dirty="0">
                <a:solidFill>
                  <a:schemeClr val="dk1"/>
                </a:solidFill>
              </a:rPr>
              <a:t>and sometimes confusing </a:t>
            </a:r>
            <a:r>
              <a:rPr lang="en-US" sz="1100" dirty="0" smtClean="0">
                <a:solidFill>
                  <a:schemeClr val="dk1"/>
                </a:solidFill>
              </a:rPr>
              <a:t>process, particularly if </a:t>
            </a:r>
            <a:r>
              <a:rPr lang="en-US" sz="1100" dirty="0">
                <a:solidFill>
                  <a:schemeClr val="dk1"/>
                </a:solidFill>
              </a:rPr>
              <a:t>multiple </a:t>
            </a:r>
            <a:r>
              <a:rPr lang="en-US" sz="1100" dirty="0" smtClean="0">
                <a:solidFill>
                  <a:schemeClr val="dk1"/>
                </a:solidFill>
              </a:rPr>
              <a:t>locations were assessed in a single day. With </a:t>
            </a:r>
            <a:r>
              <a:rPr lang="en-US" sz="1100" dirty="0" err="1" smtClean="0">
                <a:solidFill>
                  <a:schemeClr val="dk1"/>
                </a:solidFill>
              </a:rPr>
              <a:t>doForms</a:t>
            </a:r>
            <a:r>
              <a:rPr lang="en-US" sz="1100" dirty="0">
                <a:solidFill>
                  <a:schemeClr val="dk1"/>
                </a:solidFill>
              </a:rPr>
              <a:t>, integration of the photos into the Line Locate form made this part much easier</a:t>
            </a:r>
            <a:r>
              <a:rPr lang="en-US" sz="1100" dirty="0" smtClean="0">
                <a:solidFill>
                  <a:schemeClr val="dk1"/>
                </a:solidFill>
              </a:rPr>
              <a:t>.”</a:t>
            </a:r>
            <a:endParaRPr lang="en-US" sz="1100" dirty="0">
              <a:solidFill>
                <a:schemeClr val="dk1"/>
              </a:solidFill>
            </a:endParaRPr>
          </a:p>
          <a:p>
            <a:r>
              <a:rPr lang="en-US" sz="1100" dirty="0">
                <a:solidFill>
                  <a:schemeClr val="dk1"/>
                </a:solidFill>
              </a:rPr>
              <a:t> </a:t>
            </a:r>
          </a:p>
          <a:p>
            <a:r>
              <a:rPr lang="en-US" sz="1200" b="1" dirty="0" smtClean="0">
                <a:solidFill>
                  <a:schemeClr val="dk1"/>
                </a:solidFill>
              </a:rPr>
              <a:t>Case 3: Improving compliance.  </a:t>
            </a:r>
            <a:r>
              <a:rPr lang="en-US" sz="1100" dirty="0" smtClean="0">
                <a:solidFill>
                  <a:schemeClr val="dk1"/>
                </a:solidFill>
              </a:rPr>
              <a:t>With </a:t>
            </a:r>
            <a:r>
              <a:rPr lang="en-US" sz="1100" dirty="0">
                <a:solidFill>
                  <a:schemeClr val="dk1"/>
                </a:solidFill>
              </a:rPr>
              <a:t>the Line Locate </a:t>
            </a:r>
            <a:r>
              <a:rPr lang="en-US" sz="1100" dirty="0" err="1" smtClean="0">
                <a:solidFill>
                  <a:schemeClr val="dk1"/>
                </a:solidFill>
              </a:rPr>
              <a:t>doForm</a:t>
            </a:r>
            <a:r>
              <a:rPr lang="en-US" sz="1100" dirty="0">
                <a:solidFill>
                  <a:schemeClr val="dk1"/>
                </a:solidFill>
              </a:rPr>
              <a:t>, the locator has to answer a series of questions regarding the utility markings which follows the TX Railroad Commission rules and helps us from a compliance </a:t>
            </a:r>
            <a:r>
              <a:rPr lang="en-US" sz="1100" dirty="0" smtClean="0">
                <a:solidFill>
                  <a:schemeClr val="dk1"/>
                </a:solidFill>
              </a:rPr>
              <a:t>aspect. At </a:t>
            </a:r>
            <a:r>
              <a:rPr lang="en-US" sz="1100" dirty="0">
                <a:solidFill>
                  <a:schemeClr val="dk1"/>
                </a:solidFill>
              </a:rPr>
              <a:t>the end of each month, we export the line locate data into an Excel worksheet and prepare a summary report for </a:t>
            </a:r>
            <a:r>
              <a:rPr lang="en-US" sz="1100" dirty="0" smtClean="0">
                <a:solidFill>
                  <a:schemeClr val="dk1"/>
                </a:solidFill>
              </a:rPr>
              <a:t>management. So</a:t>
            </a:r>
            <a:r>
              <a:rPr lang="en-US" sz="1100" dirty="0">
                <a:solidFill>
                  <a:schemeClr val="dk1"/>
                </a:solidFill>
              </a:rPr>
              <a:t>, with this one process, you could capture a lot of features available with the </a:t>
            </a:r>
            <a:r>
              <a:rPr lang="en-US" sz="1100" dirty="0" err="1" smtClean="0">
                <a:solidFill>
                  <a:schemeClr val="dk1"/>
                </a:solidFill>
              </a:rPr>
              <a:t>d</a:t>
            </a:r>
            <a:r>
              <a:rPr lang="en-US" sz="1100" smtClean="0">
                <a:solidFill>
                  <a:schemeClr val="dk1"/>
                </a:solidFill>
              </a:rPr>
              <a:t>oForm</a:t>
            </a:r>
            <a:r>
              <a:rPr lang="en-US" sz="1100" dirty="0" smtClean="0">
                <a:solidFill>
                  <a:schemeClr val="dk1"/>
                </a:solidFill>
              </a:rPr>
              <a:t> </a:t>
            </a:r>
            <a:r>
              <a:rPr lang="en-US" sz="1100" dirty="0">
                <a:solidFill>
                  <a:schemeClr val="dk1"/>
                </a:solidFill>
              </a:rPr>
              <a:t>app</a:t>
            </a:r>
            <a:r>
              <a:rPr lang="en-US" sz="1100" dirty="0" smtClean="0">
                <a:solidFill>
                  <a:schemeClr val="dk1"/>
                </a:solidFill>
              </a:rPr>
              <a:t>.”</a:t>
            </a:r>
            <a:endParaRPr lang="en-US" sz="1100" dirty="0">
              <a:solidFill>
                <a:schemeClr val="dk1"/>
              </a:solidFill>
            </a:endParaRPr>
          </a:p>
          <a:p>
            <a:endParaRPr lang="en-US" sz="900" dirty="0"/>
          </a:p>
        </p:txBody>
      </p:sp>
      <p:pic>
        <p:nvPicPr>
          <p:cNvPr id="4" name="Picture 3" descr="texas-state-flag-po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58" y="2594600"/>
            <a:ext cx="2766990" cy="1936893"/>
          </a:xfrm>
          <a:prstGeom prst="rect">
            <a:avLst/>
          </a:prstGeom>
        </p:spPr>
      </p:pic>
    </p:spTree>
    <p:extLst>
      <p:ext uri="{BB962C8B-B14F-4D97-AF65-F5344CB8AC3E}">
        <p14:creationId xmlns:p14="http://schemas.microsoft.com/office/powerpoint/2010/main" val="254300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doForms Background</a:t>
            </a:r>
            <a:endParaRPr lang="en-US" dirty="0"/>
          </a:p>
        </p:txBody>
      </p:sp>
      <p:sp>
        <p:nvSpPr>
          <p:cNvPr id="3" name="Text Placeholder 2"/>
          <p:cNvSpPr>
            <a:spLocks noGrp="1"/>
          </p:cNvSpPr>
          <p:nvPr>
            <p:ph type="body" sz="quarter" idx="11"/>
          </p:nvPr>
        </p:nvSpPr>
        <p:spPr>
          <a:xfrm>
            <a:off x="4054501" y="1437659"/>
            <a:ext cx="4802432" cy="4608955"/>
          </a:xfrm>
        </p:spPr>
        <p:txBody>
          <a:bodyPr/>
          <a:lstStyle/>
          <a:p>
            <a:pPr>
              <a:spcAft>
                <a:spcPts val="1500"/>
              </a:spcAft>
            </a:pPr>
            <a:r>
              <a:rPr lang="en-US" sz="1800" dirty="0" smtClean="0"/>
              <a:t>Founded 2010</a:t>
            </a:r>
          </a:p>
          <a:p>
            <a:pPr>
              <a:spcAft>
                <a:spcPts val="1500"/>
              </a:spcAft>
            </a:pPr>
            <a:r>
              <a:rPr lang="en-US" sz="1800" dirty="0" smtClean="0"/>
              <a:t>Headquartered in Cranford, NJ (NY Metro Area) with offices in Georgia and Maine</a:t>
            </a:r>
          </a:p>
          <a:p>
            <a:pPr>
              <a:spcAft>
                <a:spcPts val="1500"/>
              </a:spcAft>
            </a:pPr>
            <a:r>
              <a:rPr lang="en-US" sz="1800" dirty="0" err="1" smtClean="0"/>
              <a:t>SaaS</a:t>
            </a:r>
            <a:r>
              <a:rPr lang="en-US" sz="1800" dirty="0" smtClean="0"/>
              <a:t>, cloud-based technology model</a:t>
            </a:r>
          </a:p>
          <a:p>
            <a:pPr>
              <a:spcAft>
                <a:spcPts val="1500"/>
              </a:spcAft>
            </a:pPr>
            <a:r>
              <a:rPr lang="en-US" sz="1800" dirty="0" smtClean="0"/>
              <a:t>Currently has over </a:t>
            </a:r>
            <a:r>
              <a:rPr lang="en-US" sz="1800" dirty="0" smtClean="0"/>
              <a:t>13,000 </a:t>
            </a:r>
            <a:r>
              <a:rPr lang="en-US" sz="1800" dirty="0" smtClean="0"/>
              <a:t>paying customers globally – many coming through the Web, completely self-serviced</a:t>
            </a:r>
          </a:p>
          <a:p>
            <a:pPr>
              <a:spcAft>
                <a:spcPts val="1500"/>
              </a:spcAft>
            </a:pPr>
            <a:r>
              <a:rPr lang="en-US" sz="1800" dirty="0" smtClean="0"/>
              <a:t>Horizontal solution – use cases </a:t>
            </a:r>
            <a:r>
              <a:rPr lang="en-US" sz="1800" dirty="0" smtClean="0"/>
              <a:t>in many different industries and functional areas</a:t>
            </a:r>
          </a:p>
          <a:p>
            <a:pPr>
              <a:spcAft>
                <a:spcPts val="1500"/>
              </a:spcAft>
            </a:pPr>
            <a:r>
              <a:rPr lang="en-US" sz="1800" dirty="0" smtClean="0"/>
              <a:t>Highly secure – used in HIPPA-compliant solutions</a:t>
            </a:r>
            <a:endParaRPr lang="en-US" sz="1800" dirty="0" smtClean="0"/>
          </a:p>
        </p:txBody>
      </p:sp>
      <p:pic>
        <p:nvPicPr>
          <p:cNvPr id="4" name="Picture 3" descr="doForms_LogoSTK-4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232" y="2287525"/>
            <a:ext cx="2824307" cy="2440201"/>
          </a:xfrm>
          <a:prstGeom prst="rect">
            <a:avLst/>
          </a:prstGeom>
        </p:spPr>
      </p:pic>
    </p:spTree>
    <p:extLst>
      <p:ext uri="{BB962C8B-B14F-4D97-AF65-F5344CB8AC3E}">
        <p14:creationId xmlns:p14="http://schemas.microsoft.com/office/powerpoint/2010/main" val="668265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Doforms</a:t>
            </a:r>
            <a:r>
              <a:rPr lang="en-US" dirty="0" smtClean="0"/>
              <a:t> and Government: Overview</a:t>
            </a:r>
            <a:endParaRPr lang="en-US" dirty="0"/>
          </a:p>
        </p:txBody>
      </p:sp>
      <p:sp>
        <p:nvSpPr>
          <p:cNvPr id="3" name="Text Placeholder 2"/>
          <p:cNvSpPr>
            <a:spLocks noGrp="1"/>
          </p:cNvSpPr>
          <p:nvPr>
            <p:ph type="body" sz="quarter" idx="11"/>
          </p:nvPr>
        </p:nvSpPr>
        <p:spPr>
          <a:xfrm>
            <a:off x="308362" y="1201602"/>
            <a:ext cx="4583071" cy="4658200"/>
          </a:xfrm>
        </p:spPr>
        <p:txBody>
          <a:bodyPr/>
          <a:lstStyle/>
          <a:p>
            <a:r>
              <a:rPr lang="en-US" sz="1800" dirty="0" smtClean="0"/>
              <a:t>200+ state, local, federal government, NGOs, and public utility use cases globally</a:t>
            </a:r>
          </a:p>
          <a:p>
            <a:r>
              <a:rPr lang="en-US" sz="1800" dirty="0" smtClean="0"/>
              <a:t>Horizontal use cases throughout many different governmental functions</a:t>
            </a:r>
          </a:p>
          <a:p>
            <a:pPr lvl="1"/>
            <a:r>
              <a:rPr lang="en-US" sz="1800" dirty="0" smtClean="0"/>
              <a:t>Facility, Utility, Public Works Field Inspection</a:t>
            </a:r>
          </a:p>
          <a:p>
            <a:pPr lvl="1"/>
            <a:r>
              <a:rPr lang="en-US" sz="1800" dirty="0" smtClean="0"/>
              <a:t>Repairs and Maintenance Documentation and Management</a:t>
            </a:r>
          </a:p>
          <a:p>
            <a:pPr lvl="1"/>
            <a:r>
              <a:rPr lang="en-US" sz="1800" dirty="0" smtClean="0"/>
              <a:t>Facilities Documentation</a:t>
            </a:r>
          </a:p>
          <a:p>
            <a:pPr lvl="1"/>
            <a:r>
              <a:rPr lang="en-US" sz="1800" dirty="0" smtClean="0"/>
              <a:t>Data Gathering &amp; In-Field Surveys</a:t>
            </a:r>
          </a:p>
          <a:p>
            <a:pPr lvl="1"/>
            <a:r>
              <a:rPr lang="en-US" sz="1800" dirty="0" smtClean="0"/>
              <a:t>Work Force and Work Flow Management</a:t>
            </a:r>
          </a:p>
          <a:p>
            <a:pPr lvl="1"/>
            <a:r>
              <a:rPr lang="en-US" sz="1800" dirty="0" smtClean="0"/>
              <a:t>Health Services</a:t>
            </a:r>
          </a:p>
          <a:p>
            <a:pPr lvl="1"/>
            <a:r>
              <a:rPr lang="en-US" sz="1800" dirty="0" smtClean="0"/>
              <a:t>Police, Fire, Emergency Response</a:t>
            </a:r>
          </a:p>
          <a:p>
            <a:r>
              <a:rPr lang="en-US" sz="1800" dirty="0"/>
              <a:t>GSA registration pending (anticipated mid-July, 2015</a:t>
            </a:r>
            <a:r>
              <a:rPr lang="en-US" sz="1800" dirty="0" smtClean="0"/>
              <a:t>)</a:t>
            </a:r>
            <a:endParaRPr lang="en-US" sz="1800" dirty="0"/>
          </a:p>
        </p:txBody>
      </p:sp>
      <p:pic>
        <p:nvPicPr>
          <p:cNvPr id="4" name="Picture 3" descr="dreamstime_722351.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509595" y="2057399"/>
            <a:ext cx="3426251" cy="2975851"/>
          </a:xfrm>
          <a:prstGeom prst="rect">
            <a:avLst/>
          </a:prstGeom>
        </p:spPr>
      </p:pic>
    </p:spTree>
    <p:extLst>
      <p:ext uri="{BB962C8B-B14F-4D97-AF65-F5344CB8AC3E}">
        <p14:creationId xmlns:p14="http://schemas.microsoft.com/office/powerpoint/2010/main" val="1234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 Cases</a:t>
            </a:r>
            <a:endParaRPr lang="en-US" dirty="0"/>
          </a:p>
        </p:txBody>
      </p:sp>
    </p:spTree>
    <p:extLst>
      <p:ext uri="{BB962C8B-B14F-4D97-AF65-F5344CB8AC3E}">
        <p14:creationId xmlns:p14="http://schemas.microsoft.com/office/powerpoint/2010/main" val="271420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032532" y="2158428"/>
            <a:ext cx="3292310" cy="3041902"/>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5"/>
          </p:nvPr>
        </p:nvSpPr>
        <p:spPr>
          <a:xfrm>
            <a:off x="382173" y="1644159"/>
            <a:ext cx="3850675" cy="1691232"/>
          </a:xfrm>
        </p:spPr>
        <p:txBody>
          <a:bodyPr/>
          <a:lstStyle/>
          <a:p>
            <a:pPr marL="63500" indent="0">
              <a:buNone/>
            </a:pPr>
            <a:r>
              <a:rPr lang="en-US" sz="1800" dirty="0">
                <a:solidFill>
                  <a:schemeClr val="tx1"/>
                </a:solidFill>
              </a:rPr>
              <a:t>Canton, GA uses </a:t>
            </a:r>
            <a:r>
              <a:rPr lang="en-US" sz="1800" dirty="0" err="1">
                <a:solidFill>
                  <a:schemeClr val="tx1"/>
                </a:solidFill>
              </a:rPr>
              <a:t>doForms</a:t>
            </a:r>
            <a:r>
              <a:rPr lang="en-US" sz="1800" dirty="0">
                <a:solidFill>
                  <a:schemeClr val="tx1"/>
                </a:solidFill>
              </a:rPr>
              <a:t> to create mobile applications that allow their departments to manage work orders throughout the </a:t>
            </a:r>
            <a:r>
              <a:rPr lang="en-US" sz="1800" dirty="0" smtClean="0">
                <a:solidFill>
                  <a:schemeClr val="tx1"/>
                </a:solidFill>
              </a:rPr>
              <a:t>city.</a:t>
            </a:r>
            <a:endParaRPr lang="en-US" sz="1800" dirty="0">
              <a:solidFill>
                <a:schemeClr val="tx1"/>
              </a:solidFill>
            </a:endParaRPr>
          </a:p>
          <a:p>
            <a:pPr marL="0" indent="0">
              <a:buNone/>
            </a:pPr>
            <a:endParaRPr lang="en-US" sz="1800" dirty="0">
              <a:solidFill>
                <a:schemeClr val="tx1"/>
              </a:solidFill>
            </a:endParaRPr>
          </a:p>
        </p:txBody>
      </p:sp>
      <p:sp>
        <p:nvSpPr>
          <p:cNvPr id="11" name="Title 10"/>
          <p:cNvSpPr>
            <a:spLocks noGrp="1"/>
          </p:cNvSpPr>
          <p:nvPr>
            <p:ph type="ctrTitle"/>
          </p:nvPr>
        </p:nvSpPr>
        <p:spPr/>
        <p:txBody>
          <a:bodyPr/>
          <a:lstStyle/>
          <a:p>
            <a:r>
              <a:rPr lang="en-US" dirty="0" smtClean="0"/>
              <a:t>Canton, GA: Workflow and Jobs Management </a:t>
            </a:r>
            <a:endParaRPr lang="en-US" dirty="0"/>
          </a:p>
        </p:txBody>
      </p:sp>
      <p:pic>
        <p:nvPicPr>
          <p:cNvPr id="17" name="Picture 16" descr="testimonials-logo-10.png"/>
          <p:cNvPicPr>
            <a:picLocks noChangeAspect="1"/>
          </p:cNvPicPr>
          <p:nvPr/>
        </p:nvPicPr>
        <p:blipFill rotWithShape="1">
          <a:blip r:embed="rId2">
            <a:extLst>
              <a:ext uri="{28A0092B-C50C-407E-A947-70E740481C1C}">
                <a14:useLocalDpi xmlns:a14="http://schemas.microsoft.com/office/drawing/2010/main" val="0"/>
              </a:ext>
            </a:extLst>
          </a:blip>
          <a:srcRect r="32659"/>
          <a:stretch/>
        </p:blipFill>
        <p:spPr>
          <a:xfrm>
            <a:off x="5528029" y="2545026"/>
            <a:ext cx="2301316" cy="2268707"/>
          </a:xfrm>
          <a:prstGeom prst="rect">
            <a:avLst/>
          </a:prstGeom>
        </p:spPr>
      </p:pic>
      <p:sp>
        <p:nvSpPr>
          <p:cNvPr id="29" name="TextBox 28"/>
          <p:cNvSpPr txBox="1"/>
          <p:nvPr/>
        </p:nvSpPr>
        <p:spPr>
          <a:xfrm>
            <a:off x="382173" y="3162911"/>
            <a:ext cx="4007574" cy="2754600"/>
          </a:xfrm>
          <a:prstGeom prst="rect">
            <a:avLst/>
          </a:prstGeom>
          <a:noFill/>
        </p:spPr>
        <p:txBody>
          <a:bodyPr wrap="square" rtlCol="0">
            <a:spAutoFit/>
          </a:bodyPr>
          <a:lstStyle/>
          <a:p>
            <a:r>
              <a:rPr lang="en-US" i="1" dirty="0" smtClean="0"/>
              <a:t>“By using </a:t>
            </a:r>
            <a:r>
              <a:rPr lang="en-US" i="1" dirty="0" err="1" smtClean="0"/>
              <a:t>doForms</a:t>
            </a:r>
            <a:r>
              <a:rPr lang="en-US" i="1" dirty="0" smtClean="0"/>
              <a:t>, we are able to create mobile applications that allow our departments to manage work orders throughout the city.  It provides us with a more efficient way of collecting data and distributing our work force. By using </a:t>
            </a:r>
            <a:r>
              <a:rPr lang="en-US" i="1" dirty="0" err="1" smtClean="0"/>
              <a:t>doForms</a:t>
            </a:r>
            <a:r>
              <a:rPr lang="en-US" i="1" dirty="0" smtClean="0"/>
              <a:t>, we are able to save time and money.”</a:t>
            </a:r>
          </a:p>
          <a:p>
            <a:r>
              <a:rPr lang="en-US" sz="1100" i="1" dirty="0" smtClean="0"/>
              <a:t>--Camille </a:t>
            </a:r>
            <a:r>
              <a:rPr lang="en-US" sz="1100" i="1" dirty="0" err="1" smtClean="0"/>
              <a:t>Wehs</a:t>
            </a:r>
            <a:r>
              <a:rPr lang="en-US" sz="1100" i="1" dirty="0" smtClean="0"/>
              <a:t>, Director of IT/GIS, City of Canton, GA</a:t>
            </a:r>
          </a:p>
          <a:p>
            <a:r>
              <a:rPr lang="en-US" i="1" dirty="0" smtClean="0"/>
              <a:t> </a:t>
            </a:r>
            <a:endParaRPr lang="en-US" i="1" dirty="0"/>
          </a:p>
        </p:txBody>
      </p:sp>
    </p:spTree>
    <p:extLst>
      <p:ext uri="{BB962C8B-B14F-4D97-AF65-F5344CB8AC3E}">
        <p14:creationId xmlns:p14="http://schemas.microsoft.com/office/powerpoint/2010/main" val="73263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21166" y="1829810"/>
            <a:ext cx="3705870" cy="3636893"/>
          </a:xfrm>
        </p:spPr>
        <p:txBody>
          <a:bodyPr/>
          <a:lstStyle/>
          <a:p>
            <a:pPr marL="0" lvl="0" indent="0">
              <a:buNone/>
            </a:pPr>
            <a:r>
              <a:rPr lang="en-US" dirty="0" smtClean="0"/>
              <a:t>One </a:t>
            </a:r>
            <a:r>
              <a:rPr lang="en-US" dirty="0"/>
              <a:t>of the largest public schools systems in the U.S. uses </a:t>
            </a:r>
            <a:r>
              <a:rPr lang="en-US" dirty="0" err="1"/>
              <a:t>doForms</a:t>
            </a:r>
            <a:r>
              <a:rPr lang="en-US" dirty="0"/>
              <a:t> to track and QA janitorial services in its </a:t>
            </a:r>
            <a:r>
              <a:rPr lang="en-US" dirty="0" smtClean="0"/>
              <a:t>schools.</a:t>
            </a:r>
          </a:p>
          <a:p>
            <a:pPr marL="0" lvl="0" indent="0">
              <a:buNone/>
            </a:pPr>
            <a:endParaRPr lang="en-US" dirty="0"/>
          </a:p>
          <a:p>
            <a:pPr marL="0" lvl="0" indent="0">
              <a:buNone/>
            </a:pPr>
            <a:r>
              <a:rPr lang="en-US" dirty="0" err="1" smtClean="0"/>
              <a:t>doForms</a:t>
            </a:r>
            <a:r>
              <a:rPr lang="en-US" dirty="0" smtClean="0"/>
              <a:t> allows cleaning crews and inspectors to easily </a:t>
            </a:r>
            <a:r>
              <a:rPr lang="en-US" dirty="0"/>
              <a:t>monitor equipment and cleaning materials usage, and document, prioritize, and schedule </a:t>
            </a:r>
            <a:r>
              <a:rPr lang="en-US" dirty="0" smtClean="0"/>
              <a:t>necessary maintenance </a:t>
            </a:r>
            <a:r>
              <a:rPr lang="en-US" dirty="0"/>
              <a:t>and repairs</a:t>
            </a:r>
            <a:r>
              <a:rPr lang="en-US" dirty="0" smtClean="0"/>
              <a:t>.</a:t>
            </a:r>
          </a:p>
          <a:p>
            <a:pPr marL="0" lvl="0" indent="0">
              <a:buNone/>
            </a:pPr>
            <a:endParaRPr lang="en-US" dirty="0"/>
          </a:p>
          <a:p>
            <a:pPr marL="0" indent="0">
              <a:buNone/>
            </a:pPr>
            <a:endParaRPr lang="en-US" dirty="0"/>
          </a:p>
          <a:p>
            <a:pPr marL="0" lvl="0" indent="0">
              <a:buNone/>
            </a:pPr>
            <a:endParaRPr lang="en-US" dirty="0"/>
          </a:p>
        </p:txBody>
      </p:sp>
      <p:pic>
        <p:nvPicPr>
          <p:cNvPr id="8" name="Picture 7" descr="dreamstime_15961913.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26598" y="1127237"/>
            <a:ext cx="3817968" cy="5727999"/>
          </a:xfrm>
          <a:prstGeom prst="rect">
            <a:avLst/>
          </a:prstGeom>
        </p:spPr>
      </p:pic>
      <p:sp>
        <p:nvSpPr>
          <p:cNvPr id="2" name="Title 1"/>
          <p:cNvSpPr>
            <a:spLocks noGrp="1"/>
          </p:cNvSpPr>
          <p:nvPr>
            <p:ph type="ctrTitle"/>
          </p:nvPr>
        </p:nvSpPr>
        <p:spPr>
          <a:xfrm>
            <a:off x="0" y="364941"/>
            <a:ext cx="9143999" cy="800219"/>
          </a:xfrm>
        </p:spPr>
        <p:txBody>
          <a:bodyPr/>
          <a:lstStyle/>
          <a:p>
            <a:r>
              <a:rPr lang="en-US" dirty="0" smtClean="0"/>
              <a:t>Large Public School System: </a:t>
            </a:r>
            <a:br>
              <a:rPr lang="en-US" dirty="0" smtClean="0"/>
            </a:br>
            <a:r>
              <a:rPr lang="en-US" dirty="0" smtClean="0"/>
              <a:t>Maintenance and Cleaning Services</a:t>
            </a:r>
            <a:endParaRPr lang="en-US" dirty="0"/>
          </a:p>
        </p:txBody>
      </p:sp>
    </p:spTree>
    <p:extLst>
      <p:ext uri="{BB962C8B-B14F-4D97-AF65-F5344CB8AC3E}">
        <p14:creationId xmlns:p14="http://schemas.microsoft.com/office/powerpoint/2010/main" val="38737039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4941"/>
            <a:ext cx="6663009" cy="1200329"/>
          </a:xfrm>
        </p:spPr>
        <p:txBody>
          <a:bodyPr/>
          <a:lstStyle/>
          <a:p>
            <a:r>
              <a:rPr lang="en-US" dirty="0" smtClean="0"/>
              <a:t>Military Base Management &amp; Inspection: Water Supply Maintenance and Environmental Compliance</a:t>
            </a:r>
            <a:endParaRPr lang="en-US" dirty="0"/>
          </a:p>
        </p:txBody>
      </p:sp>
      <p:sp>
        <p:nvSpPr>
          <p:cNvPr id="5" name="Rectangle 4"/>
          <p:cNvSpPr/>
          <p:nvPr/>
        </p:nvSpPr>
        <p:spPr>
          <a:xfrm>
            <a:off x="310614" y="2567182"/>
            <a:ext cx="5223603" cy="2308324"/>
          </a:xfrm>
          <a:prstGeom prst="rect">
            <a:avLst/>
          </a:prstGeom>
        </p:spPr>
        <p:txBody>
          <a:bodyPr wrap="square">
            <a:spAutoFit/>
          </a:bodyPr>
          <a:lstStyle/>
          <a:p>
            <a:pPr marL="9525" lvl="1" indent="0">
              <a:buNone/>
            </a:pPr>
            <a:r>
              <a:rPr lang="en-US" dirty="0"/>
              <a:t>A </a:t>
            </a:r>
            <a:r>
              <a:rPr lang="en-US" dirty="0" smtClean="0"/>
              <a:t>subcontractor to the U.S</a:t>
            </a:r>
            <a:r>
              <a:rPr lang="en-US" dirty="0"/>
              <a:t>. military </a:t>
            </a:r>
            <a:r>
              <a:rPr lang="en-US" dirty="0" smtClean="0"/>
              <a:t>uses </a:t>
            </a:r>
            <a:r>
              <a:rPr lang="en-US" dirty="0" err="1" smtClean="0"/>
              <a:t>doForms</a:t>
            </a:r>
            <a:r>
              <a:rPr lang="en-US" dirty="0" smtClean="0"/>
              <a:t> </a:t>
            </a:r>
            <a:r>
              <a:rPr lang="en-US" dirty="0"/>
              <a:t>to inspect </a:t>
            </a:r>
            <a:r>
              <a:rPr lang="en-US" dirty="0" smtClean="0"/>
              <a:t>utilities and ensure water use and environmental compliance for Ft. </a:t>
            </a:r>
            <a:r>
              <a:rPr lang="en-US" dirty="0" err="1" smtClean="0"/>
              <a:t>Benning</a:t>
            </a:r>
            <a:r>
              <a:rPr lang="en-US" dirty="0" smtClean="0"/>
              <a:t>, GA. </a:t>
            </a:r>
            <a:endParaRPr lang="en-US" dirty="0"/>
          </a:p>
          <a:p>
            <a:pPr marL="9525" lvl="1" indent="0">
              <a:buNone/>
            </a:pPr>
            <a:endParaRPr lang="en-US" dirty="0"/>
          </a:p>
          <a:p>
            <a:pPr marL="9525" lvl="1" indent="0">
              <a:buNone/>
            </a:pPr>
            <a:r>
              <a:rPr lang="en-US" dirty="0" smtClean="0"/>
              <a:t>The subcontractor </a:t>
            </a:r>
            <a:r>
              <a:rPr lang="en-US" dirty="0"/>
              <a:t>reports that  it has cut the time it takes to complete and document </a:t>
            </a:r>
            <a:r>
              <a:rPr lang="en-US" dirty="0" smtClean="0"/>
              <a:t>inspections </a:t>
            </a:r>
            <a:r>
              <a:rPr lang="en-US" dirty="0"/>
              <a:t>by over 75</a:t>
            </a:r>
            <a:r>
              <a:rPr lang="en-US" dirty="0" smtClean="0"/>
              <a:t>%: “What used to take us 6 days now takes 1.”</a:t>
            </a:r>
            <a:endParaRPr lang="en-US" dirty="0"/>
          </a:p>
        </p:txBody>
      </p:sp>
      <p:pic>
        <p:nvPicPr>
          <p:cNvPr id="6" name="Picture 5" descr="dreamstime_14640207.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4555061" y="2237706"/>
            <a:ext cx="6618498" cy="2622089"/>
          </a:xfrm>
          <a:prstGeom prst="rect">
            <a:avLst/>
          </a:prstGeom>
        </p:spPr>
      </p:pic>
    </p:spTree>
    <p:extLst>
      <p:ext uri="{BB962C8B-B14F-4D97-AF65-F5344CB8AC3E}">
        <p14:creationId xmlns:p14="http://schemas.microsoft.com/office/powerpoint/2010/main" val="170170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4941"/>
            <a:ext cx="9143999" cy="800219"/>
          </a:xfrm>
        </p:spPr>
        <p:txBody>
          <a:bodyPr/>
          <a:lstStyle/>
          <a:p>
            <a:r>
              <a:rPr lang="en-US" dirty="0" smtClean="0"/>
              <a:t>Utilities Maintenance:</a:t>
            </a:r>
            <a:br>
              <a:rPr lang="en-US" dirty="0" smtClean="0"/>
            </a:br>
            <a:r>
              <a:rPr lang="en-US" dirty="0" smtClean="0"/>
              <a:t>Gas Transmission Facilities Inspection</a:t>
            </a:r>
            <a:endParaRPr lang="en-US" dirty="0"/>
          </a:p>
        </p:txBody>
      </p:sp>
      <p:pic>
        <p:nvPicPr>
          <p:cNvPr id="4" name="Picture 3" descr="dreamstime_xxl_6377929.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88180" y="2159436"/>
            <a:ext cx="4469115" cy="3250065"/>
          </a:xfrm>
          <a:prstGeom prst="rect">
            <a:avLst/>
          </a:prstGeom>
        </p:spPr>
      </p:pic>
      <p:sp>
        <p:nvSpPr>
          <p:cNvPr id="5" name="Rectangle 4"/>
          <p:cNvSpPr/>
          <p:nvPr/>
        </p:nvSpPr>
        <p:spPr>
          <a:xfrm>
            <a:off x="377692" y="2127486"/>
            <a:ext cx="4278576" cy="3139321"/>
          </a:xfrm>
          <a:prstGeom prst="rect">
            <a:avLst/>
          </a:prstGeom>
        </p:spPr>
        <p:txBody>
          <a:bodyPr wrap="square">
            <a:spAutoFit/>
          </a:bodyPr>
          <a:lstStyle/>
          <a:p>
            <a:pPr lvl="0"/>
            <a:r>
              <a:rPr lang="en-US" dirty="0"/>
              <a:t>One of the largest West Coast </a:t>
            </a:r>
            <a:r>
              <a:rPr lang="en-US" dirty="0" smtClean="0"/>
              <a:t>utilities, Pacific Gas &amp; Electric, </a:t>
            </a:r>
            <a:r>
              <a:rPr lang="en-US" dirty="0"/>
              <a:t>employs </a:t>
            </a:r>
            <a:r>
              <a:rPr lang="en-US" dirty="0" err="1"/>
              <a:t>doForms</a:t>
            </a:r>
            <a:r>
              <a:rPr lang="en-US" dirty="0"/>
              <a:t> in its gas transmission operations for maintenance and inspection services.  </a:t>
            </a:r>
          </a:p>
          <a:p>
            <a:pPr lvl="0"/>
            <a:endParaRPr lang="en-US" dirty="0"/>
          </a:p>
          <a:p>
            <a:pPr lvl="0"/>
            <a:r>
              <a:rPr lang="en-US" dirty="0" smtClean="0"/>
              <a:t>“</a:t>
            </a:r>
            <a:r>
              <a:rPr lang="en-US" dirty="0"/>
              <a:t>We can save money and training by having people who work on the collected data for analysis rather than doing heavy lifting data work in the field.”</a:t>
            </a:r>
          </a:p>
        </p:txBody>
      </p:sp>
    </p:spTree>
    <p:extLst>
      <p:ext uri="{BB962C8B-B14F-4D97-AF65-F5344CB8AC3E}">
        <p14:creationId xmlns:p14="http://schemas.microsoft.com/office/powerpoint/2010/main" val="166947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tolia_52702215_XS.jpg"/>
          <p:cNvPicPr>
            <a:picLocks noChangeAspect="1"/>
          </p:cNvPicPr>
          <p:nvPr/>
        </p:nvPicPr>
        <p:blipFill rotWithShape="1">
          <a:blip r:embed="rId2">
            <a:grayscl/>
            <a:extLst>
              <a:ext uri="{28A0092B-C50C-407E-A947-70E740481C1C}">
                <a14:useLocalDpi xmlns:a14="http://schemas.microsoft.com/office/drawing/2010/main" val="0"/>
              </a:ext>
            </a:extLst>
          </a:blip>
          <a:srcRect l="21881"/>
          <a:stretch/>
        </p:blipFill>
        <p:spPr>
          <a:xfrm>
            <a:off x="0" y="213718"/>
            <a:ext cx="7599745" cy="6644281"/>
          </a:xfrm>
          <a:prstGeom prst="rect">
            <a:avLst/>
          </a:prstGeom>
        </p:spPr>
      </p:pic>
      <p:sp>
        <p:nvSpPr>
          <p:cNvPr id="2" name="Title 1"/>
          <p:cNvSpPr>
            <a:spLocks noGrp="1"/>
          </p:cNvSpPr>
          <p:nvPr>
            <p:ph type="ctrTitle"/>
          </p:nvPr>
        </p:nvSpPr>
        <p:spPr>
          <a:xfrm>
            <a:off x="1392208" y="256444"/>
            <a:ext cx="7751791" cy="800219"/>
          </a:xfrm>
        </p:spPr>
        <p:txBody>
          <a:bodyPr/>
          <a:lstStyle/>
          <a:p>
            <a:pPr lvl="0">
              <a:spcBef>
                <a:spcPts val="0"/>
              </a:spcBef>
            </a:pPr>
            <a:r>
              <a:rPr lang="en-US" dirty="0" smtClean="0">
                <a:solidFill>
                  <a:srgbClr val="6C6C6C"/>
                </a:solidFill>
                <a:ea typeface="+mn-ea"/>
                <a:cs typeface="+mn-cs"/>
              </a:rPr>
              <a:t>National </a:t>
            </a:r>
            <a:r>
              <a:rPr lang="en-US" dirty="0" smtClean="0">
                <a:solidFill>
                  <a:srgbClr val="6C6C6C"/>
                </a:solidFill>
                <a:ea typeface="+mn-ea"/>
                <a:cs typeface="+mn-cs"/>
              </a:rPr>
              <a:t>Center for Biotechnology </a:t>
            </a:r>
            <a:r>
              <a:rPr lang="en-US" dirty="0" smtClean="0">
                <a:solidFill>
                  <a:srgbClr val="6C6C6C"/>
                </a:solidFill>
                <a:ea typeface="+mn-ea"/>
                <a:cs typeface="+mn-cs"/>
              </a:rPr>
              <a:t>Information: Global Field Data Collection</a:t>
            </a:r>
            <a:endParaRPr lang="en-US" dirty="0">
              <a:solidFill>
                <a:srgbClr val="6C6C6C"/>
              </a:solidFill>
            </a:endParaRPr>
          </a:p>
        </p:txBody>
      </p:sp>
      <p:sp>
        <p:nvSpPr>
          <p:cNvPr id="7" name="Text Placeholder 2"/>
          <p:cNvSpPr txBox="1">
            <a:spLocks/>
          </p:cNvSpPr>
          <p:nvPr/>
        </p:nvSpPr>
        <p:spPr>
          <a:xfrm>
            <a:off x="5813080" y="1816848"/>
            <a:ext cx="2956693" cy="281530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800" dirty="0" err="1" smtClean="0">
                <a:solidFill>
                  <a:srgbClr val="6C6C6C"/>
                </a:solidFill>
              </a:rPr>
              <a:t>doForms</a:t>
            </a:r>
            <a:r>
              <a:rPr lang="en-US" sz="1800" dirty="0" smtClean="0">
                <a:solidFill>
                  <a:srgbClr val="6C6C6C"/>
                </a:solidFill>
              </a:rPr>
              <a:t> is used as part of of </a:t>
            </a:r>
            <a:r>
              <a:rPr lang="en-US" sz="1800" dirty="0" smtClean="0">
                <a:solidFill>
                  <a:srgbClr val="6C6C6C"/>
                </a:solidFill>
              </a:rPr>
              <a:t>an </a:t>
            </a:r>
            <a:r>
              <a:rPr lang="en-US" sz="1800" dirty="0" smtClean="0">
                <a:solidFill>
                  <a:srgbClr val="6C6C6C"/>
                </a:solidFill>
              </a:rPr>
              <a:t>international, global effort </a:t>
            </a:r>
            <a:r>
              <a:rPr lang="en-US" sz="1800" dirty="0" smtClean="0">
                <a:solidFill>
                  <a:srgbClr val="6C6C6C"/>
                </a:solidFill>
              </a:rPr>
              <a:t>to combat the HIV </a:t>
            </a:r>
            <a:r>
              <a:rPr lang="en-US" sz="1800" dirty="0" smtClean="0">
                <a:solidFill>
                  <a:srgbClr val="6C6C6C"/>
                </a:solidFill>
              </a:rPr>
              <a:t>epidemic. Scientists are using </a:t>
            </a:r>
            <a:r>
              <a:rPr lang="en-US" sz="1800" dirty="0" err="1" smtClean="0">
                <a:solidFill>
                  <a:srgbClr val="6C6C6C"/>
                </a:solidFill>
              </a:rPr>
              <a:t>doForms</a:t>
            </a:r>
            <a:r>
              <a:rPr lang="en-US" sz="1800" dirty="0" smtClean="0">
                <a:solidFill>
                  <a:srgbClr val="6C6C6C"/>
                </a:solidFill>
              </a:rPr>
              <a:t> to collect </a:t>
            </a:r>
            <a:r>
              <a:rPr lang="en-US" sz="1800" dirty="0" smtClean="0">
                <a:solidFill>
                  <a:srgbClr val="6C6C6C"/>
                </a:solidFill>
              </a:rPr>
              <a:t>data, including survey responses, barcodes for biological samples, and GPS coordinates for study sites</a:t>
            </a:r>
          </a:p>
        </p:txBody>
      </p:sp>
      <p:sp>
        <p:nvSpPr>
          <p:cNvPr id="9" name="Rectangle 8"/>
          <p:cNvSpPr/>
          <p:nvPr/>
        </p:nvSpPr>
        <p:spPr>
          <a:xfrm>
            <a:off x="4326220" y="5131155"/>
            <a:ext cx="4706322" cy="1492716"/>
          </a:xfrm>
          <a:prstGeom prst="rect">
            <a:avLst/>
          </a:prstGeom>
        </p:spPr>
        <p:txBody>
          <a:bodyPr wrap="square">
            <a:spAutoFit/>
          </a:bodyPr>
          <a:lstStyle/>
          <a:p>
            <a:pPr>
              <a:spcAft>
                <a:spcPts val="600"/>
              </a:spcAft>
            </a:pPr>
            <a:r>
              <a:rPr lang="en-US" sz="1400" i="1" dirty="0">
                <a:solidFill>
                  <a:srgbClr val="6C6C6C"/>
                </a:solidFill>
              </a:rPr>
              <a:t>“This easy-to-use platform simplifies and facilitates the design and creation of data collection instruments, as well as the collection, management, and analysis of data… immensely improving the quality of our w</a:t>
            </a:r>
            <a:r>
              <a:rPr lang="en-US" sz="1400" i="1" dirty="0" smtClean="0">
                <a:solidFill>
                  <a:srgbClr val="6C6C6C"/>
                </a:solidFill>
              </a:rPr>
              <a:t>ork</a:t>
            </a:r>
            <a:r>
              <a:rPr lang="en-US" sz="1400" i="1" dirty="0">
                <a:solidFill>
                  <a:srgbClr val="6C6C6C"/>
                </a:solidFill>
              </a:rPr>
              <a:t>, while saving us both time and money.</a:t>
            </a:r>
            <a:r>
              <a:rPr lang="en-US" sz="1400" i="1" dirty="0" smtClean="0">
                <a:solidFill>
                  <a:srgbClr val="6C6C6C"/>
                </a:solidFill>
              </a:rPr>
              <a:t>”-- </a:t>
            </a:r>
            <a:r>
              <a:rPr lang="en-US" sz="1050" i="1" dirty="0" smtClean="0">
                <a:solidFill>
                  <a:srgbClr val="6C6C6C"/>
                </a:solidFill>
              </a:rPr>
              <a:t>Stephen Delgado, Senior Epidemiologist Consultant, HIV Prevention &amp; Control, Central America Operations</a:t>
            </a:r>
            <a:endParaRPr lang="en-US" sz="1050" i="1" dirty="0">
              <a:solidFill>
                <a:srgbClr val="6C6C6C"/>
              </a:solidFill>
            </a:endParaRPr>
          </a:p>
        </p:txBody>
      </p:sp>
      <p:pic>
        <p:nvPicPr>
          <p:cNvPr id="11" name="Picture 10" descr="NCBI-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755" y="1537941"/>
            <a:ext cx="1590655" cy="906673"/>
          </a:xfrm>
          <a:prstGeom prst="rect">
            <a:avLst/>
          </a:prstGeom>
        </p:spPr>
      </p:pic>
    </p:spTree>
    <p:extLst>
      <p:ext uri="{BB962C8B-B14F-4D97-AF65-F5344CB8AC3E}">
        <p14:creationId xmlns:p14="http://schemas.microsoft.com/office/powerpoint/2010/main" val="18698346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DF-CP">
      <a:dk1>
        <a:srgbClr val="6C6C6C"/>
      </a:dk1>
      <a:lt1>
        <a:sysClr val="window" lastClr="FFFFFF"/>
      </a:lt1>
      <a:dk2>
        <a:srgbClr val="6C6C6C"/>
      </a:dk2>
      <a:lt2>
        <a:srgbClr val="FFFFFF"/>
      </a:lt2>
      <a:accent1>
        <a:srgbClr val="2A4E69"/>
      </a:accent1>
      <a:accent2>
        <a:srgbClr val="DB3D1C"/>
      </a:accent2>
      <a:accent3>
        <a:srgbClr val="135380"/>
      </a:accent3>
      <a:accent4>
        <a:srgbClr val="434448"/>
      </a:accent4>
      <a:accent5>
        <a:srgbClr val="878887"/>
      </a:accent5>
      <a:accent6>
        <a:srgbClr val="1C2832"/>
      </a:accent6>
      <a:hlink>
        <a:srgbClr val="135380"/>
      </a:hlink>
      <a:folHlink>
        <a:srgbClr val="1350B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15938</TotalTime>
  <Words>579</Words>
  <Application>Microsoft Macintosh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PowerPoint Presentation</vt:lpstr>
      <vt:lpstr>doForms Background</vt:lpstr>
      <vt:lpstr>Doforms and Government: Overview</vt:lpstr>
      <vt:lpstr>Use Cases</vt:lpstr>
      <vt:lpstr>Canton, GA: Workflow and Jobs Management </vt:lpstr>
      <vt:lpstr>Large Public School System:  Maintenance and Cleaning Services</vt:lpstr>
      <vt:lpstr>Military Base Management &amp; Inspection: Water Supply Maintenance and Environmental Compliance</vt:lpstr>
      <vt:lpstr>Utilities Maintenance: Gas Transmission Facilities Inspection</vt:lpstr>
      <vt:lpstr>National Center for Biotechnology Information: Global Field Data Collection</vt:lpstr>
      <vt:lpstr>Case Study: Improving Excavation Management,  City of Brenham, Texas</vt:lpstr>
    </vt:vector>
  </TitlesOfParts>
  <Company>Connotate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Teller</dc:creator>
  <cp:lastModifiedBy>Laura Teller</cp:lastModifiedBy>
  <cp:revision>20</cp:revision>
  <dcterms:created xsi:type="dcterms:W3CDTF">2015-05-07T14:07:39Z</dcterms:created>
  <dcterms:modified xsi:type="dcterms:W3CDTF">2015-06-11T22:21:32Z</dcterms:modified>
</cp:coreProperties>
</file>