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1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55" t="35738" r="-5617" b="-11518"/>
          <a:stretch/>
        </p:blipFill>
        <p:spPr>
          <a:xfrm>
            <a:off x="1" y="1"/>
            <a:ext cx="2963332" cy="2980656"/>
          </a:xfrm>
          <a:prstGeom prst="rect">
            <a:avLst/>
          </a:prstGeom>
        </p:spPr>
      </p:pic>
      <p:pic>
        <p:nvPicPr>
          <p:cNvPr id="4" name="Picture 3" descr="Circles-7699Tin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82" b="21417"/>
          <a:stretch/>
        </p:blipFill>
        <p:spPr>
          <a:xfrm>
            <a:off x="5855021" y="3425453"/>
            <a:ext cx="3288980" cy="343254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8832" y="2697245"/>
            <a:ext cx="7300913" cy="433452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2600" baseline="0">
                <a:solidFill>
                  <a:srgbClr val="878887"/>
                </a:solidFill>
              </a:defRPr>
            </a:lvl1pPr>
          </a:lstStyle>
          <a:p>
            <a:pPr lvl="0"/>
            <a:r>
              <a:rPr lang="en-US" dirty="0" smtClean="0"/>
              <a:t>Presentation title here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8832" y="3275412"/>
            <a:ext cx="7300913" cy="300082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800" b="1" baseline="0">
                <a:solidFill>
                  <a:srgbClr val="878887"/>
                </a:solidFill>
              </a:defRPr>
            </a:lvl1pPr>
          </a:lstStyle>
          <a:p>
            <a:pPr lvl="0"/>
            <a:r>
              <a:rPr lang="en-US" dirty="0" smtClean="0"/>
              <a:t>Presentation sub-title here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18832" y="4430078"/>
            <a:ext cx="4378300" cy="26674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 baseline="0">
                <a:solidFill>
                  <a:srgbClr val="878887"/>
                </a:solidFill>
              </a:defRPr>
            </a:lvl1pPr>
          </a:lstStyle>
          <a:p>
            <a:pPr lvl="0"/>
            <a:r>
              <a:rPr lang="en-US" dirty="0" smtClean="0"/>
              <a:t>Name of Presenter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18832" y="4801758"/>
            <a:ext cx="4378300" cy="26674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 baseline="0">
                <a:solidFill>
                  <a:srgbClr val="878887"/>
                </a:solidFill>
              </a:defRPr>
            </a:lvl1pPr>
          </a:lstStyle>
          <a:p>
            <a:pPr lvl="0"/>
            <a:r>
              <a:rPr lang="en-US" dirty="0" smtClean="0"/>
              <a:t>00 Month, Year</a:t>
            </a:r>
            <a:endParaRPr lang="en-US" dirty="0"/>
          </a:p>
        </p:txBody>
      </p:sp>
      <p:pic>
        <p:nvPicPr>
          <p:cNvPr id="2" name="Picture 1" descr="doForms_LogoSTK-4PP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286" y="613227"/>
            <a:ext cx="2140857" cy="18497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14400" y="0"/>
            <a:ext cx="82296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4975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&amp; Sub - Main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12848" y="1174750"/>
            <a:ext cx="8518303" cy="4431413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400">
                <a:solidFill>
                  <a:srgbClr val="878887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854700"/>
            <a:ext cx="9144000" cy="338554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 algn="ctr">
              <a:buNone/>
              <a:defRPr sz="2200" b="1">
                <a:solidFill>
                  <a:srgbClr val="878887"/>
                </a:solidFill>
              </a:defRPr>
            </a:lvl1pPr>
          </a:lstStyle>
          <a:p>
            <a:pPr lvl="0"/>
            <a:r>
              <a:rPr lang="en-US" dirty="0" smtClean="0"/>
              <a:t>Sub headline here</a:t>
            </a:r>
            <a:endParaRPr lang="en-US" dirty="0"/>
          </a:p>
        </p:txBody>
      </p:sp>
      <p:sp>
        <p:nvSpPr>
          <p:cNvPr id="9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452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with List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1174822"/>
            <a:ext cx="3850675" cy="28725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600" b="1" baseline="0">
                <a:solidFill>
                  <a:srgbClr val="87888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Title for bulleted list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65138" y="1591065"/>
            <a:ext cx="3850675" cy="195643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176213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400">
                <a:solidFill>
                  <a:srgbClr val="878887"/>
                </a:solidFill>
              </a:defRPr>
            </a:lvl1pPr>
            <a:lvl2pPr marL="403225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/>
              <a:buChar char="–"/>
              <a:defRPr sz="1400">
                <a:solidFill>
                  <a:srgbClr val="878887"/>
                </a:solidFill>
              </a:defRPr>
            </a:lvl2pPr>
            <a:lvl3pPr marL="568325" indent="-1651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400">
                <a:solidFill>
                  <a:srgbClr val="878887"/>
                </a:solidFill>
              </a:defRPr>
            </a:lvl3pPr>
          </a:lstStyle>
          <a:p>
            <a:pPr lvl="0"/>
            <a:r>
              <a:rPr lang="en-US" dirty="0" smtClean="0"/>
              <a:t>Bullet 1 copy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Bullet 2 copy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saepe</a:t>
            </a:r>
            <a:r>
              <a:rPr lang="en-US" dirty="0" smtClean="0"/>
              <a:t> </a:t>
            </a:r>
            <a:r>
              <a:rPr lang="en-US" dirty="0" err="1" smtClean="0"/>
              <a:t>eveniet</a:t>
            </a:r>
            <a:endParaRPr lang="en-US" dirty="0" smtClean="0"/>
          </a:p>
          <a:p>
            <a:pPr lvl="1"/>
            <a:r>
              <a:rPr lang="en-US" dirty="0" smtClean="0"/>
              <a:t>Sub-bullet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endParaRPr lang="en-US" dirty="0" smtClean="0"/>
          </a:p>
          <a:p>
            <a:pPr lvl="1"/>
            <a:r>
              <a:rPr lang="en-US" dirty="0" smtClean="0"/>
              <a:t>Sub-bullet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</a:t>
            </a:r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65138" y="3817875"/>
            <a:ext cx="3850675" cy="28725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600" b="1" baseline="0">
                <a:solidFill>
                  <a:srgbClr val="87888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Title for bulleted list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465138" y="4234118"/>
            <a:ext cx="3850675" cy="195643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176213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400">
                <a:solidFill>
                  <a:srgbClr val="878887"/>
                </a:solidFill>
              </a:defRPr>
            </a:lvl1pPr>
            <a:lvl2pPr marL="403225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/>
              <a:buChar char="–"/>
              <a:defRPr sz="1400">
                <a:solidFill>
                  <a:srgbClr val="878887"/>
                </a:solidFill>
              </a:defRPr>
            </a:lvl2pPr>
            <a:lvl3pPr marL="568325" indent="-1651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400">
                <a:solidFill>
                  <a:srgbClr val="878887"/>
                </a:solidFill>
              </a:defRPr>
            </a:lvl3pPr>
          </a:lstStyle>
          <a:p>
            <a:pPr lvl="0"/>
            <a:r>
              <a:rPr lang="en-US" dirty="0" smtClean="0"/>
              <a:t>Bullet 1 copy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Bullet 2 copy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saepe</a:t>
            </a:r>
            <a:r>
              <a:rPr lang="en-US" dirty="0" smtClean="0"/>
              <a:t> </a:t>
            </a:r>
            <a:r>
              <a:rPr lang="en-US" dirty="0" err="1" smtClean="0"/>
              <a:t>eveniet</a:t>
            </a:r>
            <a:endParaRPr lang="en-US" dirty="0" smtClean="0"/>
          </a:p>
          <a:p>
            <a:pPr lvl="1"/>
            <a:r>
              <a:rPr lang="en-US" dirty="0" smtClean="0"/>
              <a:t>Sub-bullet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endParaRPr lang="en-US" dirty="0" smtClean="0"/>
          </a:p>
          <a:p>
            <a:pPr lvl="1"/>
            <a:r>
              <a:rPr lang="en-US" dirty="0" smtClean="0"/>
              <a:t>Sub-bullet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</a:t>
            </a:r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8" hasCustomPrompt="1"/>
          </p:nvPr>
        </p:nvSpPr>
        <p:spPr>
          <a:xfrm>
            <a:off x="4605338" y="1174750"/>
            <a:ext cx="4252912" cy="50165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400">
                <a:solidFill>
                  <a:srgbClr val="878887"/>
                </a:solidFill>
              </a:defRPr>
            </a:lvl1pPr>
          </a:lstStyle>
          <a:p>
            <a:r>
              <a:rPr lang="en-US" dirty="0" smtClean="0"/>
              <a:t>Insert Chart Here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65138" y="6391296"/>
            <a:ext cx="7330170" cy="30239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900" baseline="0">
                <a:solidFill>
                  <a:srgbClr val="878887"/>
                </a:solidFill>
              </a:defRPr>
            </a:lvl1pPr>
          </a:lstStyle>
          <a:p>
            <a:pPr lvl="0"/>
            <a:r>
              <a:rPr lang="en-US" dirty="0" smtClean="0"/>
              <a:t>Source: Insert source copy here Et </a:t>
            </a:r>
            <a:r>
              <a:rPr lang="en-US" dirty="0" err="1" smtClean="0"/>
              <a:t>harum</a:t>
            </a:r>
            <a:r>
              <a:rPr lang="en-US" dirty="0" smtClean="0"/>
              <a:t> </a:t>
            </a:r>
            <a:r>
              <a:rPr lang="en-US" dirty="0" err="1" smtClean="0"/>
              <a:t>quidem</a:t>
            </a:r>
            <a:r>
              <a:rPr lang="en-US" dirty="0" smtClean="0"/>
              <a:t> </a:t>
            </a:r>
            <a:r>
              <a:rPr lang="en-US" dirty="0" err="1" smtClean="0"/>
              <a:t>rerum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et </a:t>
            </a:r>
            <a:r>
              <a:rPr lang="en-US" dirty="0" err="1" smtClean="0"/>
              <a:t>expedita</a:t>
            </a:r>
            <a:r>
              <a:rPr lang="en-US" dirty="0" smtClean="0"/>
              <a:t> </a:t>
            </a:r>
            <a:r>
              <a:rPr lang="en-US" dirty="0" err="1" smtClean="0"/>
              <a:t>distinctio</a:t>
            </a:r>
            <a:r>
              <a:rPr lang="en-US" dirty="0" smtClean="0"/>
              <a:t>. Nam </a:t>
            </a:r>
            <a:r>
              <a:rPr lang="en-US" dirty="0" err="1" smtClean="0"/>
              <a:t>libero</a:t>
            </a:r>
            <a:r>
              <a:rPr lang="en-US" dirty="0" smtClean="0"/>
              <a:t> tempore, cum </a:t>
            </a:r>
            <a:r>
              <a:rPr lang="en-US" dirty="0" err="1" smtClean="0"/>
              <a:t>soluta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eligendi</a:t>
            </a:r>
            <a:r>
              <a:rPr lang="en-US" dirty="0" smtClean="0"/>
              <a:t> </a:t>
            </a:r>
            <a:r>
              <a:rPr lang="en-US" dirty="0" err="1" smtClean="0"/>
              <a:t>optio</a:t>
            </a:r>
            <a:r>
              <a:rPr lang="en-US" dirty="0" smtClean="0"/>
              <a:t> </a:t>
            </a:r>
            <a:r>
              <a:rPr lang="en-US" dirty="0" err="1" smtClean="0"/>
              <a:t>cumque</a:t>
            </a:r>
            <a:r>
              <a:rPr lang="en-US" dirty="0" smtClean="0"/>
              <a:t> </a:t>
            </a:r>
            <a:r>
              <a:rPr lang="en-US" dirty="0" err="1" smtClean="0"/>
              <a:t>nihil</a:t>
            </a:r>
            <a:r>
              <a:rPr lang="en-US" dirty="0" smtClean="0"/>
              <a:t> </a:t>
            </a:r>
            <a:r>
              <a:rPr lang="en-US" dirty="0" err="1" smtClean="0"/>
              <a:t>impedit</a:t>
            </a:r>
            <a:r>
              <a:rPr lang="en-US" dirty="0" smtClean="0"/>
              <a:t> quo minus id quod </a:t>
            </a:r>
            <a:r>
              <a:rPr lang="en-US" dirty="0" err="1" smtClean="0"/>
              <a:t>maxime</a:t>
            </a:r>
            <a:r>
              <a:rPr lang="en-US" dirty="0" smtClean="0"/>
              <a:t> </a:t>
            </a:r>
            <a:r>
              <a:rPr lang="en-US" dirty="0" err="1" smtClean="0"/>
              <a:t>placeat</a:t>
            </a:r>
            <a:r>
              <a:rPr lang="en-US" dirty="0" smtClean="0"/>
              <a:t> </a:t>
            </a:r>
            <a:r>
              <a:rPr lang="en-US" dirty="0" err="1" smtClean="0"/>
              <a:t>facere</a:t>
            </a:r>
            <a:r>
              <a:rPr lang="en-US" dirty="0" smtClean="0"/>
              <a:t> </a:t>
            </a:r>
            <a:r>
              <a:rPr lang="en-US" dirty="0" err="1" smtClean="0"/>
              <a:t>possimus</a:t>
            </a:r>
            <a:r>
              <a:rPr lang="en-US" dirty="0" smtClean="0"/>
              <a:t>, </a:t>
            </a:r>
            <a:r>
              <a:rPr lang="en-US" dirty="0" err="1" smtClean="0"/>
              <a:t>omnis</a:t>
            </a:r>
            <a:r>
              <a:rPr lang="en-US" dirty="0" smtClean="0"/>
              <a:t> </a:t>
            </a:r>
            <a:r>
              <a:rPr lang="en-US" dirty="0" err="1" smtClean="0"/>
              <a:t>voluptas</a:t>
            </a:r>
            <a:r>
              <a:rPr lang="en-US" dirty="0" smtClean="0"/>
              <a:t> </a:t>
            </a:r>
            <a:r>
              <a:rPr lang="en-US" dirty="0" err="1" smtClean="0"/>
              <a:t>assumenda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</a:t>
            </a:r>
            <a:r>
              <a:rPr lang="en-US" dirty="0" err="1" smtClean="0"/>
              <a:t>omnis</a:t>
            </a:r>
            <a:r>
              <a:rPr lang="en-US" dirty="0" smtClean="0"/>
              <a:t> dolor </a:t>
            </a:r>
            <a:r>
              <a:rPr lang="en-US" dirty="0" err="1" smtClean="0"/>
              <a:t>repellendus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4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0820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py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1174822"/>
            <a:ext cx="3850675" cy="28725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600" b="1" baseline="0">
                <a:solidFill>
                  <a:srgbClr val="87888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Sub headline here</a:t>
            </a:r>
            <a:endParaRPr lang="en-US" dirty="0"/>
          </a:p>
        </p:txBody>
      </p:sp>
      <p:sp>
        <p:nvSpPr>
          <p:cNvPr id="8" name="Chart Placeholder 10"/>
          <p:cNvSpPr>
            <a:spLocks noGrp="1"/>
          </p:cNvSpPr>
          <p:nvPr>
            <p:ph type="chart" sz="quarter" idx="18" hasCustomPrompt="1"/>
          </p:nvPr>
        </p:nvSpPr>
        <p:spPr>
          <a:xfrm>
            <a:off x="4605338" y="1174750"/>
            <a:ext cx="4252912" cy="50165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400">
                <a:solidFill>
                  <a:srgbClr val="878887"/>
                </a:solidFill>
              </a:defRPr>
            </a:lvl1pPr>
          </a:lstStyle>
          <a:p>
            <a:r>
              <a:rPr lang="en-US" dirty="0" smtClean="0"/>
              <a:t>Insert Chart Here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65138" y="6391296"/>
            <a:ext cx="7330170" cy="30239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900" baseline="0">
                <a:solidFill>
                  <a:srgbClr val="878887"/>
                </a:solidFill>
              </a:defRPr>
            </a:lvl1pPr>
          </a:lstStyle>
          <a:p>
            <a:pPr lvl="0"/>
            <a:r>
              <a:rPr lang="en-US" dirty="0" smtClean="0"/>
              <a:t>Source: Insert source copy here Et </a:t>
            </a:r>
            <a:r>
              <a:rPr lang="en-US" dirty="0" err="1" smtClean="0"/>
              <a:t>harum</a:t>
            </a:r>
            <a:r>
              <a:rPr lang="en-US" dirty="0" smtClean="0"/>
              <a:t> </a:t>
            </a:r>
            <a:r>
              <a:rPr lang="en-US" dirty="0" err="1" smtClean="0"/>
              <a:t>quidem</a:t>
            </a:r>
            <a:r>
              <a:rPr lang="en-US" dirty="0" smtClean="0"/>
              <a:t> </a:t>
            </a:r>
            <a:r>
              <a:rPr lang="en-US" dirty="0" err="1" smtClean="0"/>
              <a:t>rerum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et </a:t>
            </a:r>
            <a:r>
              <a:rPr lang="en-US" dirty="0" err="1" smtClean="0"/>
              <a:t>expedita</a:t>
            </a:r>
            <a:r>
              <a:rPr lang="en-US" dirty="0" smtClean="0"/>
              <a:t> </a:t>
            </a:r>
            <a:r>
              <a:rPr lang="en-US" dirty="0" err="1" smtClean="0"/>
              <a:t>distinctio</a:t>
            </a:r>
            <a:r>
              <a:rPr lang="en-US" dirty="0" smtClean="0"/>
              <a:t>. Nam </a:t>
            </a:r>
            <a:r>
              <a:rPr lang="en-US" dirty="0" err="1" smtClean="0"/>
              <a:t>libero</a:t>
            </a:r>
            <a:r>
              <a:rPr lang="en-US" dirty="0" smtClean="0"/>
              <a:t> tempore, cum </a:t>
            </a:r>
            <a:r>
              <a:rPr lang="en-US" dirty="0" err="1" smtClean="0"/>
              <a:t>soluta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eligendi</a:t>
            </a:r>
            <a:r>
              <a:rPr lang="en-US" dirty="0" smtClean="0"/>
              <a:t> </a:t>
            </a:r>
            <a:r>
              <a:rPr lang="en-US" dirty="0" err="1" smtClean="0"/>
              <a:t>optio</a:t>
            </a:r>
            <a:r>
              <a:rPr lang="en-US" dirty="0" smtClean="0"/>
              <a:t> </a:t>
            </a:r>
            <a:r>
              <a:rPr lang="en-US" dirty="0" err="1" smtClean="0"/>
              <a:t>cumque</a:t>
            </a:r>
            <a:r>
              <a:rPr lang="en-US" dirty="0" smtClean="0"/>
              <a:t> </a:t>
            </a:r>
            <a:r>
              <a:rPr lang="en-US" dirty="0" err="1" smtClean="0"/>
              <a:t>nihil</a:t>
            </a:r>
            <a:r>
              <a:rPr lang="en-US" dirty="0" smtClean="0"/>
              <a:t> </a:t>
            </a:r>
            <a:r>
              <a:rPr lang="en-US" dirty="0" err="1" smtClean="0"/>
              <a:t>impedit</a:t>
            </a:r>
            <a:r>
              <a:rPr lang="en-US" dirty="0" smtClean="0"/>
              <a:t> quo minus id quod </a:t>
            </a:r>
            <a:r>
              <a:rPr lang="en-US" dirty="0" err="1" smtClean="0"/>
              <a:t>maxime</a:t>
            </a:r>
            <a:r>
              <a:rPr lang="en-US" dirty="0" smtClean="0"/>
              <a:t> </a:t>
            </a:r>
            <a:r>
              <a:rPr lang="en-US" dirty="0" err="1" smtClean="0"/>
              <a:t>placeat</a:t>
            </a:r>
            <a:r>
              <a:rPr lang="en-US" dirty="0" smtClean="0"/>
              <a:t> </a:t>
            </a:r>
            <a:r>
              <a:rPr lang="en-US" dirty="0" err="1" smtClean="0"/>
              <a:t>facere</a:t>
            </a:r>
            <a:r>
              <a:rPr lang="en-US" dirty="0" smtClean="0"/>
              <a:t> </a:t>
            </a:r>
            <a:r>
              <a:rPr lang="en-US" dirty="0" err="1" smtClean="0"/>
              <a:t>possimus</a:t>
            </a:r>
            <a:r>
              <a:rPr lang="en-US" dirty="0" smtClean="0"/>
              <a:t>, </a:t>
            </a:r>
            <a:r>
              <a:rPr lang="en-US" dirty="0" err="1" smtClean="0"/>
              <a:t>omnis</a:t>
            </a:r>
            <a:r>
              <a:rPr lang="en-US" dirty="0" smtClean="0"/>
              <a:t> </a:t>
            </a:r>
            <a:r>
              <a:rPr lang="en-US" dirty="0" err="1" smtClean="0"/>
              <a:t>voluptas</a:t>
            </a:r>
            <a:r>
              <a:rPr lang="en-US" dirty="0" smtClean="0"/>
              <a:t> </a:t>
            </a:r>
            <a:r>
              <a:rPr lang="en-US" dirty="0" err="1" smtClean="0"/>
              <a:t>assumenda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</a:t>
            </a:r>
            <a:r>
              <a:rPr lang="en-US" dirty="0" err="1" smtClean="0"/>
              <a:t>omnis</a:t>
            </a:r>
            <a:r>
              <a:rPr lang="en-US" dirty="0" smtClean="0"/>
              <a:t> dolor </a:t>
            </a:r>
            <a:r>
              <a:rPr lang="en-US" dirty="0" err="1" smtClean="0"/>
              <a:t>repellendus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65138" y="1605178"/>
            <a:ext cx="3850675" cy="102694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700"/>
              </a:spcAft>
              <a:buNone/>
              <a:defRPr sz="1400">
                <a:solidFill>
                  <a:srgbClr val="878887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 smtClean="0"/>
              <a:t>Basic body copy block. Insert your own text here.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9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361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l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85840"/>
            <a:ext cx="9144000" cy="6184331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>
              <a:lnSpc>
                <a:spcPct val="110000"/>
              </a:lnSpc>
              <a:defRPr sz="2600">
                <a:solidFill>
                  <a:srgbClr val="878887"/>
                </a:solidFill>
              </a:defRPr>
            </a:lvl1pPr>
          </a:lstStyle>
          <a:p>
            <a:r>
              <a:rPr lang="en-US" dirty="0" smtClean="0"/>
              <a:t>Plain title slide with a simple heading</a:t>
            </a:r>
            <a:endParaRPr lang="en-US" dirty="0"/>
          </a:p>
        </p:txBody>
      </p:sp>
      <p:sp>
        <p:nvSpPr>
          <p:cNvPr id="3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2803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pic>
        <p:nvPicPr>
          <p:cNvPr id="7" name="Picture 6" descr="Circles-White40Tin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61" b="19503"/>
          <a:stretch/>
        </p:blipFill>
        <p:spPr>
          <a:xfrm>
            <a:off x="6059714" y="3649154"/>
            <a:ext cx="3084285" cy="3208845"/>
          </a:xfrm>
          <a:prstGeom prst="rect">
            <a:avLst/>
          </a:prstGeom>
        </p:spPr>
      </p:pic>
      <p:pic>
        <p:nvPicPr>
          <p:cNvPr id="8" name="Picture 7" descr="Circle-White40Tin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1" b="26781"/>
          <a:stretch/>
        </p:blipFill>
        <p:spPr>
          <a:xfrm>
            <a:off x="0" y="3610178"/>
            <a:ext cx="3265714" cy="3247822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1528016"/>
            <a:ext cx="9144000" cy="2405592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>
              <a:lnSpc>
                <a:spcPct val="11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Breaker 1 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8920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pic>
        <p:nvPicPr>
          <p:cNvPr id="7" name="Picture 6" descr="Circles-White40Tin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61" b="19503"/>
          <a:stretch/>
        </p:blipFill>
        <p:spPr>
          <a:xfrm>
            <a:off x="6059714" y="3649154"/>
            <a:ext cx="3084285" cy="3208845"/>
          </a:xfrm>
          <a:prstGeom prst="rect">
            <a:avLst/>
          </a:prstGeom>
        </p:spPr>
      </p:pic>
      <p:pic>
        <p:nvPicPr>
          <p:cNvPr id="8" name="Picture 7" descr="Circle-White40Tin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1" b="26781"/>
          <a:stretch/>
        </p:blipFill>
        <p:spPr>
          <a:xfrm>
            <a:off x="0" y="3610178"/>
            <a:ext cx="3265714" cy="3247822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1528016"/>
            <a:ext cx="9144000" cy="2405592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>
              <a:lnSpc>
                <a:spcPct val="11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Breaker 2 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91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186144"/>
            <a:ext cx="9144000" cy="55399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>
              <a:defRPr sz="3600">
                <a:solidFill>
                  <a:srgbClr val="878887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7" name="Picture 6" descr="Circles-7699Tin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82" b="21417"/>
          <a:stretch/>
        </p:blipFill>
        <p:spPr>
          <a:xfrm>
            <a:off x="6229621" y="3816405"/>
            <a:ext cx="2914379" cy="3041595"/>
          </a:xfrm>
          <a:prstGeom prst="rect">
            <a:avLst/>
          </a:prstGeom>
        </p:spPr>
      </p:pic>
      <p:pic>
        <p:nvPicPr>
          <p:cNvPr id="6" name="Picture 5" descr="doForms_LogoSTK-4P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286" y="613227"/>
            <a:ext cx="2140857" cy="1849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55" t="35738" r="-5617" b="-11518"/>
          <a:stretch/>
        </p:blipFill>
        <p:spPr>
          <a:xfrm>
            <a:off x="1" y="1"/>
            <a:ext cx="2963332" cy="298065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14400" y="0"/>
            <a:ext cx="82296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031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Headlin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4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369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65138" y="1170242"/>
            <a:ext cx="8001000" cy="2772041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176213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700">
                <a:solidFill>
                  <a:srgbClr val="878887"/>
                </a:solidFill>
              </a:defRPr>
            </a:lvl1pPr>
            <a:lvl2pPr marL="403225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/>
              <a:buChar char="–"/>
              <a:defRPr sz="1700">
                <a:solidFill>
                  <a:srgbClr val="878887"/>
                </a:solidFill>
              </a:defRPr>
            </a:lvl2pPr>
            <a:lvl3pPr marL="568325" indent="-1651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700">
                <a:solidFill>
                  <a:srgbClr val="878887"/>
                </a:solidFill>
              </a:defRPr>
            </a:lvl3pPr>
          </a:lstStyle>
          <a:p>
            <a:pPr lvl="0"/>
            <a:r>
              <a:rPr lang="en-US" dirty="0" smtClean="0"/>
              <a:t>Bullet 1 copy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Bullet 2 copy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endParaRPr lang="en-US" dirty="0" smtClean="0"/>
          </a:p>
          <a:p>
            <a:pPr lvl="0"/>
            <a:r>
              <a:rPr lang="en-US" dirty="0" smtClean="0"/>
              <a:t>Bullet 3 copy </a:t>
            </a:r>
            <a:r>
              <a:rPr lang="en-US" dirty="0" err="1" smtClean="0"/>
              <a:t>porro</a:t>
            </a:r>
            <a:r>
              <a:rPr lang="en-US" dirty="0" smtClean="0"/>
              <a:t> </a:t>
            </a:r>
            <a:r>
              <a:rPr lang="en-US" dirty="0" err="1" smtClean="0"/>
              <a:t>quisquam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endParaRPr lang="en-US" dirty="0" smtClean="0"/>
          </a:p>
          <a:p>
            <a:pPr lvl="1"/>
            <a:r>
              <a:rPr lang="en-US" dirty="0" smtClean="0"/>
              <a:t>Sub-bullet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  <a:p>
            <a:pPr lvl="1"/>
            <a:r>
              <a:rPr lang="en-US" dirty="0" smtClean="0"/>
              <a:t>Sub-bullet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 </a:t>
            </a:r>
            <a:r>
              <a:rPr lang="en-US" dirty="0" err="1" smtClean="0"/>
              <a:t>ratione</a:t>
            </a:r>
            <a:endParaRPr lang="en-US" dirty="0" smtClean="0"/>
          </a:p>
          <a:p>
            <a:pPr lvl="1"/>
            <a:r>
              <a:rPr lang="en-US" dirty="0" smtClean="0"/>
              <a:t>Sub-bullet 3 copy </a:t>
            </a:r>
            <a:r>
              <a:rPr lang="en-US" dirty="0" err="1" smtClean="0"/>
              <a:t>autem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iure</a:t>
            </a:r>
            <a:r>
              <a:rPr lang="en-US" dirty="0" smtClean="0"/>
              <a:t> </a:t>
            </a:r>
            <a:r>
              <a:rPr lang="en-US" dirty="0" err="1" smtClean="0"/>
              <a:t>reprehenderit</a:t>
            </a:r>
            <a:r>
              <a:rPr lang="en-US" dirty="0" smtClean="0"/>
              <a:t> qui</a:t>
            </a:r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 </a:t>
            </a:r>
            <a:r>
              <a:rPr lang="en-US" dirty="0" err="1" smtClean="0"/>
              <a:t>ratione</a:t>
            </a:r>
            <a:endParaRPr lang="en-US" dirty="0" smtClean="0"/>
          </a:p>
        </p:txBody>
      </p:sp>
      <p:sp>
        <p:nvSpPr>
          <p:cNvPr id="16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316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p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65138" y="1170242"/>
            <a:ext cx="8001000" cy="124700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700"/>
              </a:spcAft>
              <a:buNone/>
              <a:defRPr sz="1700">
                <a:solidFill>
                  <a:srgbClr val="878887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 smtClean="0"/>
              <a:t>Basic body copy block. Insert your own text here.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  <a:r>
              <a:rPr lang="en-US" dirty="0" err="1" smtClean="0"/>
              <a:t>Excepteur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</a:t>
            </a:r>
            <a:r>
              <a:rPr lang="en-US" dirty="0" smtClean="0"/>
              <a:t> </a:t>
            </a:r>
            <a:r>
              <a:rPr lang="en-US" dirty="0" err="1" smtClean="0"/>
              <a:t>cupidatat</a:t>
            </a:r>
            <a:r>
              <a:rPr lang="en-US" dirty="0" smtClean="0"/>
              <a:t> non </a:t>
            </a:r>
            <a:r>
              <a:rPr lang="en-US" dirty="0" err="1" smtClean="0"/>
              <a:t>proident</a:t>
            </a:r>
            <a:r>
              <a:rPr lang="en-US" dirty="0" smtClean="0"/>
              <a:t>, </a:t>
            </a:r>
            <a:r>
              <a:rPr lang="en-US" dirty="0" err="1" smtClean="0"/>
              <a:t>sunt</a:t>
            </a:r>
            <a:r>
              <a:rPr lang="en-US" dirty="0" smtClean="0"/>
              <a:t> in culpa qui </a:t>
            </a:r>
            <a:r>
              <a:rPr lang="en-US" dirty="0" err="1" smtClean="0"/>
              <a:t>officia</a:t>
            </a:r>
            <a:r>
              <a:rPr lang="en-US" dirty="0" smtClean="0"/>
              <a:t> </a:t>
            </a:r>
            <a:r>
              <a:rPr lang="en-US" dirty="0" err="1" smtClean="0"/>
              <a:t>deserunt</a:t>
            </a:r>
            <a:r>
              <a:rPr lang="en-US" dirty="0" smtClean="0"/>
              <a:t> </a:t>
            </a:r>
            <a:r>
              <a:rPr lang="en-US" dirty="0" err="1" smtClean="0"/>
              <a:t>mollit</a:t>
            </a:r>
            <a:r>
              <a:rPr lang="en-US" dirty="0" smtClean="0"/>
              <a:t> </a:t>
            </a:r>
            <a:r>
              <a:rPr lang="en-US" dirty="0" err="1" smtClean="0"/>
              <a:t>anim</a:t>
            </a:r>
            <a:r>
              <a:rPr lang="en-US" dirty="0" smtClean="0"/>
              <a:t> id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laborum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4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6111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&amp; Cop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1174822"/>
            <a:ext cx="8001000" cy="359073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1" baseline="0">
                <a:solidFill>
                  <a:srgbClr val="87888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Title for bulleted list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65138" y="4260448"/>
            <a:ext cx="8001000" cy="1247008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700"/>
              </a:spcAft>
              <a:buNone/>
              <a:defRPr sz="1700">
                <a:solidFill>
                  <a:srgbClr val="878887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 smtClean="0"/>
              <a:t>Basic body copy block. Insert your own text here.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  <a:r>
              <a:rPr lang="en-US" dirty="0" err="1" smtClean="0"/>
              <a:t>Excepteur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</a:t>
            </a:r>
            <a:r>
              <a:rPr lang="en-US" dirty="0" smtClean="0"/>
              <a:t> </a:t>
            </a:r>
            <a:r>
              <a:rPr lang="en-US" dirty="0" err="1" smtClean="0"/>
              <a:t>cupidatat</a:t>
            </a:r>
            <a:r>
              <a:rPr lang="en-US" dirty="0" smtClean="0"/>
              <a:t> non </a:t>
            </a:r>
            <a:r>
              <a:rPr lang="en-US" dirty="0" err="1" smtClean="0"/>
              <a:t>proident</a:t>
            </a:r>
            <a:r>
              <a:rPr lang="en-US" dirty="0" smtClean="0"/>
              <a:t>, </a:t>
            </a:r>
            <a:r>
              <a:rPr lang="en-US" dirty="0" err="1" smtClean="0"/>
              <a:t>sunt</a:t>
            </a:r>
            <a:r>
              <a:rPr lang="en-US" dirty="0" smtClean="0"/>
              <a:t> in culpa qui </a:t>
            </a:r>
            <a:r>
              <a:rPr lang="en-US" dirty="0" err="1" smtClean="0"/>
              <a:t>officia</a:t>
            </a:r>
            <a:r>
              <a:rPr lang="en-US" dirty="0" smtClean="0"/>
              <a:t> </a:t>
            </a:r>
            <a:r>
              <a:rPr lang="en-US" dirty="0" err="1" smtClean="0"/>
              <a:t>deserunt</a:t>
            </a:r>
            <a:r>
              <a:rPr lang="en-US" dirty="0" smtClean="0"/>
              <a:t> </a:t>
            </a:r>
            <a:r>
              <a:rPr lang="en-US" dirty="0" err="1" smtClean="0"/>
              <a:t>mollit</a:t>
            </a:r>
            <a:r>
              <a:rPr lang="en-US" dirty="0" smtClean="0"/>
              <a:t> </a:t>
            </a:r>
            <a:r>
              <a:rPr lang="en-US" dirty="0" err="1" smtClean="0"/>
              <a:t>anim</a:t>
            </a:r>
            <a:r>
              <a:rPr lang="en-US" dirty="0" smtClean="0"/>
              <a:t> id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laborum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5138" y="1694309"/>
            <a:ext cx="8001000" cy="2067233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176213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700">
                <a:solidFill>
                  <a:srgbClr val="878887"/>
                </a:solidFill>
              </a:defRPr>
            </a:lvl1pPr>
            <a:lvl2pPr marL="403225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/>
              <a:buChar char="–"/>
              <a:defRPr sz="1700">
                <a:solidFill>
                  <a:srgbClr val="878887"/>
                </a:solidFill>
              </a:defRPr>
            </a:lvl2pPr>
            <a:lvl3pPr marL="568325" indent="-1651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700">
                <a:solidFill>
                  <a:srgbClr val="878887"/>
                </a:solidFill>
              </a:defRPr>
            </a:lvl3pPr>
          </a:lstStyle>
          <a:p>
            <a:pPr lvl="0"/>
            <a:r>
              <a:rPr lang="en-US" dirty="0" smtClean="0"/>
              <a:t>Bullet 1 copy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Bullet 2 copy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endParaRPr lang="en-US" dirty="0" smtClean="0"/>
          </a:p>
          <a:p>
            <a:pPr lvl="1"/>
            <a:r>
              <a:rPr lang="en-US" dirty="0" smtClean="0"/>
              <a:t>Sub-bullet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  <a:p>
            <a:pPr lvl="1"/>
            <a:r>
              <a:rPr lang="en-US" dirty="0" smtClean="0"/>
              <a:t>Sub-bullet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 </a:t>
            </a:r>
            <a:r>
              <a:rPr lang="en-US" dirty="0" err="1" smtClean="0"/>
              <a:t>ratione</a:t>
            </a:r>
            <a:endParaRPr lang="en-US" dirty="0" smtClean="0"/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 </a:t>
            </a:r>
            <a:r>
              <a:rPr lang="en-US" dirty="0" err="1" smtClean="0"/>
              <a:t>ratione</a:t>
            </a:r>
            <a:endParaRPr lang="en-US" dirty="0" smtClean="0"/>
          </a:p>
        </p:txBody>
      </p:sp>
      <p:sp>
        <p:nvSpPr>
          <p:cNvPr id="17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4407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List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1174822"/>
            <a:ext cx="3886200" cy="35907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1" baseline="0">
                <a:solidFill>
                  <a:srgbClr val="87888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Title for bulleted list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792833" y="1174822"/>
            <a:ext cx="3886200" cy="35907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1" baseline="0">
                <a:solidFill>
                  <a:srgbClr val="87888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Title for bulleted list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65138" y="1694309"/>
            <a:ext cx="3886029" cy="395082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176213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700">
                <a:solidFill>
                  <a:srgbClr val="878887"/>
                </a:solidFill>
              </a:defRPr>
            </a:lvl1pPr>
            <a:lvl2pPr marL="403225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/>
              <a:buChar char="–"/>
              <a:defRPr sz="1700">
                <a:solidFill>
                  <a:srgbClr val="878887"/>
                </a:solidFill>
              </a:defRPr>
            </a:lvl2pPr>
            <a:lvl3pPr marL="568325" indent="-1651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700">
                <a:solidFill>
                  <a:srgbClr val="878887"/>
                </a:solidFill>
              </a:defRPr>
            </a:lvl3pPr>
          </a:lstStyle>
          <a:p>
            <a:pPr lvl="0"/>
            <a:r>
              <a:rPr lang="en-US" dirty="0" smtClean="0"/>
              <a:t>Bullet 1 copy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et</a:t>
            </a:r>
          </a:p>
          <a:p>
            <a:pPr lvl="0"/>
            <a:r>
              <a:rPr lang="en-US" dirty="0" smtClean="0"/>
              <a:t>Bullet 2 copy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saepe</a:t>
            </a:r>
            <a:r>
              <a:rPr lang="en-US" dirty="0" smtClean="0"/>
              <a:t> </a:t>
            </a:r>
            <a:r>
              <a:rPr lang="en-US" dirty="0" err="1" smtClean="0"/>
              <a:t>eveniet</a:t>
            </a:r>
            <a:endParaRPr lang="en-US" dirty="0" smtClean="0"/>
          </a:p>
          <a:p>
            <a:pPr lvl="1"/>
            <a:r>
              <a:rPr lang="en-US" dirty="0" smtClean="0"/>
              <a:t>Sub-bullet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  <a:p>
            <a:pPr lvl="1"/>
            <a:r>
              <a:rPr lang="en-US" dirty="0" smtClean="0"/>
              <a:t>Sub-bullet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 </a:t>
            </a:r>
            <a:r>
              <a:rPr lang="en-US" dirty="0" err="1" smtClean="0"/>
              <a:t>ratione</a:t>
            </a:r>
            <a:endParaRPr lang="en-US" dirty="0" smtClean="0"/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 </a:t>
            </a:r>
            <a:r>
              <a:rPr lang="en-US" dirty="0" err="1" smtClean="0"/>
              <a:t>ratione</a:t>
            </a:r>
            <a:endParaRPr lang="en-US" dirty="0" smtClean="0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4792833" y="1694309"/>
            <a:ext cx="3886029" cy="395082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176213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700">
                <a:solidFill>
                  <a:srgbClr val="878887"/>
                </a:solidFill>
              </a:defRPr>
            </a:lvl1pPr>
            <a:lvl2pPr marL="403225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/>
              <a:buChar char="–"/>
              <a:defRPr sz="1700">
                <a:solidFill>
                  <a:srgbClr val="878887"/>
                </a:solidFill>
              </a:defRPr>
            </a:lvl2pPr>
            <a:lvl3pPr marL="568325" indent="-1651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700">
                <a:solidFill>
                  <a:srgbClr val="878887"/>
                </a:solidFill>
              </a:defRPr>
            </a:lvl3pPr>
          </a:lstStyle>
          <a:p>
            <a:pPr lvl="0"/>
            <a:r>
              <a:rPr lang="en-US" dirty="0" smtClean="0"/>
              <a:t>Bullet 1 copy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et</a:t>
            </a:r>
          </a:p>
          <a:p>
            <a:pPr lvl="0"/>
            <a:r>
              <a:rPr lang="en-US" dirty="0" smtClean="0"/>
              <a:t>Bullet 2 copy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saepe</a:t>
            </a:r>
            <a:r>
              <a:rPr lang="en-US" dirty="0" smtClean="0"/>
              <a:t> </a:t>
            </a:r>
            <a:r>
              <a:rPr lang="en-US" dirty="0" err="1" smtClean="0"/>
              <a:t>eveniet</a:t>
            </a:r>
            <a:endParaRPr lang="en-US" dirty="0" smtClean="0"/>
          </a:p>
          <a:p>
            <a:pPr lvl="1"/>
            <a:r>
              <a:rPr lang="en-US" dirty="0" smtClean="0"/>
              <a:t>Sub-bullet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  <a:p>
            <a:pPr lvl="1"/>
            <a:r>
              <a:rPr lang="en-US" dirty="0" smtClean="0"/>
              <a:t>Sub-bullet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 </a:t>
            </a:r>
            <a:r>
              <a:rPr lang="en-US" dirty="0" err="1" smtClean="0"/>
              <a:t>ratione</a:t>
            </a:r>
            <a:endParaRPr lang="en-US" dirty="0" smtClean="0"/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 </a:t>
            </a:r>
            <a:r>
              <a:rPr lang="en-US" dirty="0" err="1" smtClean="0"/>
              <a:t>ratione</a:t>
            </a:r>
            <a:endParaRPr lang="en-US" dirty="0" smtClean="0"/>
          </a:p>
        </p:txBody>
      </p:sp>
      <p:sp>
        <p:nvSpPr>
          <p:cNvPr id="13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723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py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1174822"/>
            <a:ext cx="4645693" cy="35907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1" baseline="0">
                <a:solidFill>
                  <a:srgbClr val="87888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Title for bulleted list</a:t>
            </a:r>
            <a:endParaRPr lang="en-US" dirty="0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65138" y="4364735"/>
            <a:ext cx="4645693" cy="124700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700"/>
              </a:spcAft>
              <a:buNone/>
              <a:defRPr sz="1700">
                <a:solidFill>
                  <a:srgbClr val="878887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 smtClean="0"/>
              <a:t>Basic body copy block. Insert your own text here.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5513388" y="1174750"/>
            <a:ext cx="3376612" cy="51752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400">
                <a:solidFill>
                  <a:srgbClr val="878887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65138" y="1694309"/>
            <a:ext cx="4645693" cy="234269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176213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700">
                <a:solidFill>
                  <a:srgbClr val="878887"/>
                </a:solidFill>
              </a:defRPr>
            </a:lvl1pPr>
            <a:lvl2pPr marL="403225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/>
              <a:buChar char="–"/>
              <a:defRPr sz="1700">
                <a:solidFill>
                  <a:srgbClr val="878887"/>
                </a:solidFill>
              </a:defRPr>
            </a:lvl2pPr>
            <a:lvl3pPr marL="568325" indent="-1651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700">
                <a:solidFill>
                  <a:srgbClr val="878887"/>
                </a:solidFill>
              </a:defRPr>
            </a:lvl3pPr>
          </a:lstStyle>
          <a:p>
            <a:pPr lvl="0"/>
            <a:r>
              <a:rPr lang="en-US" dirty="0" smtClean="0"/>
              <a:t>Bullet 1 copy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Bullet 2 copy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saepe</a:t>
            </a:r>
            <a:r>
              <a:rPr lang="en-US" dirty="0" smtClean="0"/>
              <a:t> </a:t>
            </a:r>
            <a:r>
              <a:rPr lang="en-US" dirty="0" err="1" smtClean="0"/>
              <a:t>eveniet</a:t>
            </a:r>
            <a:endParaRPr lang="en-US" dirty="0" smtClean="0"/>
          </a:p>
          <a:p>
            <a:pPr lvl="1"/>
            <a:r>
              <a:rPr lang="en-US" dirty="0" smtClean="0"/>
              <a:t>Sub-bullet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endParaRPr lang="en-US" dirty="0" smtClean="0"/>
          </a:p>
          <a:p>
            <a:pPr lvl="1"/>
            <a:r>
              <a:rPr lang="en-US" dirty="0" smtClean="0"/>
              <a:t>Sub-bullet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</a:t>
            </a:r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</p:txBody>
      </p:sp>
      <p:sp>
        <p:nvSpPr>
          <p:cNvPr id="11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621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py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1174822"/>
            <a:ext cx="3850675" cy="28725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600" b="1" baseline="0">
                <a:solidFill>
                  <a:srgbClr val="87888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Title for bulleted list</a:t>
            </a:r>
            <a:endParaRPr lang="en-US" dirty="0"/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65138" y="1591065"/>
            <a:ext cx="3850675" cy="195643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176213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 sz="1400">
                <a:solidFill>
                  <a:srgbClr val="878887"/>
                </a:solidFill>
              </a:defRPr>
            </a:lvl1pPr>
            <a:lvl2pPr marL="403225" indent="-176213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/>
              <a:buChar char="–"/>
              <a:defRPr sz="1400">
                <a:solidFill>
                  <a:srgbClr val="878887"/>
                </a:solidFill>
              </a:defRPr>
            </a:lvl2pPr>
            <a:lvl3pPr marL="568325" indent="-1651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Wingdings" charset="2"/>
              <a:buChar char="§"/>
              <a:defRPr sz="1400">
                <a:solidFill>
                  <a:srgbClr val="878887"/>
                </a:solidFill>
              </a:defRPr>
            </a:lvl3pPr>
          </a:lstStyle>
          <a:p>
            <a:pPr lvl="0"/>
            <a:r>
              <a:rPr lang="en-US" dirty="0" smtClean="0"/>
              <a:t>Bullet 1 copy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Bullet 2 copy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saepe</a:t>
            </a:r>
            <a:r>
              <a:rPr lang="en-US" dirty="0" smtClean="0"/>
              <a:t> </a:t>
            </a:r>
            <a:r>
              <a:rPr lang="en-US" dirty="0" err="1" smtClean="0"/>
              <a:t>eveniet</a:t>
            </a:r>
            <a:endParaRPr lang="en-US" dirty="0" smtClean="0"/>
          </a:p>
          <a:p>
            <a:pPr lvl="1"/>
            <a:r>
              <a:rPr lang="en-US" dirty="0" smtClean="0"/>
              <a:t>Sub-bullet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endParaRPr lang="en-US" dirty="0" smtClean="0"/>
          </a:p>
          <a:p>
            <a:pPr lvl="1"/>
            <a:r>
              <a:rPr lang="en-US" dirty="0" smtClean="0"/>
              <a:t>Sub-bullet 2 copy </a:t>
            </a:r>
            <a:r>
              <a:rPr lang="en-US" dirty="0" err="1" smtClean="0"/>
              <a:t>magni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qui</a:t>
            </a:r>
          </a:p>
          <a:p>
            <a:pPr lvl="2"/>
            <a:r>
              <a:rPr lang="en-US" dirty="0" err="1" smtClean="0"/>
              <a:t>SubSub</a:t>
            </a:r>
            <a:r>
              <a:rPr lang="en-US" dirty="0" smtClean="0"/>
              <a:t>-bullet 1 copy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omnis</a:t>
            </a:r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4563611" y="1174750"/>
            <a:ext cx="4326389" cy="51752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400">
                <a:solidFill>
                  <a:srgbClr val="878887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65138" y="3817875"/>
            <a:ext cx="3850675" cy="102694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700"/>
              </a:spcAft>
              <a:buNone/>
              <a:defRPr sz="1400" baseline="0">
                <a:solidFill>
                  <a:srgbClr val="878887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 smtClean="0"/>
              <a:t>Basic body copy block. Insert your own text here.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 san </a:t>
            </a:r>
            <a:r>
              <a:rPr lang="en-US" dirty="0" err="1" smtClean="0"/>
              <a:t>dowlq</a:t>
            </a:r>
            <a:r>
              <a:rPr lang="en-US" dirty="0" smtClean="0"/>
              <a:t> </a:t>
            </a:r>
            <a:r>
              <a:rPr lang="en-US" dirty="0" err="1" smtClean="0"/>
              <a:t>marater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9513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&amp; Mai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0" y="364941"/>
            <a:ext cx="914399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>
                <a:solidFill>
                  <a:srgbClr val="878887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12848" y="1174750"/>
            <a:ext cx="8518303" cy="51752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400">
                <a:solidFill>
                  <a:srgbClr val="878887"/>
                </a:solidFill>
              </a:defRPr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  <p:sp>
        <p:nvSpPr>
          <p:cNvPr id="5" name="Text Placeholder 12"/>
          <p:cNvSpPr txBox="1">
            <a:spLocks/>
          </p:cNvSpPr>
          <p:nvPr/>
        </p:nvSpPr>
        <p:spPr>
          <a:xfrm>
            <a:off x="8456104" y="6582633"/>
            <a:ext cx="578194" cy="15004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 typeface="Arial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5CEC758-3DF7-A64A-B176-A43D8E97070E}" type="slidenum">
              <a:rPr lang="en-US" smtClean="0">
                <a:solidFill>
                  <a:srgbClr val="878887"/>
                </a:solidFill>
                <a:latin typeface="Arial"/>
              </a:rPr>
              <a:pPr algn="r"/>
              <a:t>‹#›</a:t>
            </a:fld>
            <a:endParaRPr lang="en-US" dirty="0">
              <a:solidFill>
                <a:srgbClr val="8788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194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0"/>
            <a:ext cx="82296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825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in </a:t>
            </a:r>
            <a:br>
              <a:rPr lang="en-US" dirty="0" smtClean="0"/>
            </a:br>
            <a:r>
              <a:rPr lang="en-US" dirty="0" smtClean="0"/>
              <a:t>Professional Services/Banking &amp; Financial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8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65139" y="1313362"/>
            <a:ext cx="3310225" cy="582724"/>
          </a:xfrm>
        </p:spPr>
        <p:txBody>
          <a:bodyPr/>
          <a:lstStyle/>
          <a:p>
            <a:r>
              <a:rPr lang="en-US" dirty="0" smtClean="0"/>
              <a:t>Consulting Firm in South American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Consulting Firms: Enabling Field Research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138" y="2075955"/>
            <a:ext cx="3541135" cy="3507627"/>
          </a:xfrm>
        </p:spPr>
        <p:txBody>
          <a:bodyPr/>
          <a:lstStyle/>
          <a:p>
            <a:r>
              <a:rPr lang="en-US" dirty="0" smtClean="0"/>
              <a:t>Uses </a:t>
            </a:r>
            <a:r>
              <a:rPr lang="en-US" dirty="0" err="1" smtClean="0"/>
              <a:t>doForms</a:t>
            </a:r>
            <a:r>
              <a:rPr lang="en-US" dirty="0" smtClean="0"/>
              <a:t> for surveying customers and retail sites in the field</a:t>
            </a:r>
          </a:p>
          <a:p>
            <a:r>
              <a:rPr lang="en-US" dirty="0" smtClean="0"/>
              <a:t>Rapid build of data capture forms and gathering of data from the field can be accomplished without IT involvement</a:t>
            </a:r>
          </a:p>
          <a:p>
            <a:r>
              <a:rPr lang="en-US" dirty="0" smtClean="0"/>
              <a:t>Forms are developed for Spanish, English, Portuguese</a:t>
            </a:r>
          </a:p>
          <a:p>
            <a:r>
              <a:rPr lang="en-US" dirty="0" smtClean="0"/>
              <a:t>Ongoing, automatic upload of data and integrated flow into Excel spreadsheets has dramatically reduced the time it takes to gather and interpret data from the field – while also reducing manual data input</a:t>
            </a:r>
          </a:p>
          <a:p>
            <a:endParaRPr lang="en-US" dirty="0"/>
          </a:p>
        </p:txBody>
      </p:sp>
      <p:pic>
        <p:nvPicPr>
          <p:cNvPr id="8" name="Picture 7" descr="photo-data-collection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8156" y="1937414"/>
            <a:ext cx="4297871" cy="322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74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65138" y="2098459"/>
            <a:ext cx="3850675" cy="287258"/>
          </a:xfrm>
        </p:spPr>
        <p:txBody>
          <a:bodyPr/>
          <a:lstStyle/>
          <a:p>
            <a:r>
              <a:rPr lang="en-US" dirty="0" smtClean="0"/>
              <a:t>NASCAR Fan Research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Marketing Research Firms: Real-time Surveying</a:t>
            </a:r>
            <a:endParaRPr lang="en-US" dirty="0"/>
          </a:p>
        </p:txBody>
      </p:sp>
      <p:pic>
        <p:nvPicPr>
          <p:cNvPr id="7" name="Picture Placeholder 6" descr="NASCAR-May02.jpg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" r="35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5138" y="2514702"/>
            <a:ext cx="3850675" cy="2990563"/>
          </a:xfrm>
        </p:spPr>
        <p:txBody>
          <a:bodyPr/>
          <a:lstStyle/>
          <a:p>
            <a:r>
              <a:rPr lang="en-US" dirty="0" err="1" smtClean="0"/>
              <a:t>doForms</a:t>
            </a:r>
            <a:r>
              <a:rPr lang="en-US" dirty="0" smtClean="0"/>
              <a:t> are being used by NASCAR at three race sites to survey fans during races as well as to inspect sites for maintenance and crowding issues</a:t>
            </a:r>
          </a:p>
          <a:p>
            <a:r>
              <a:rPr lang="en-US" dirty="0" smtClean="0"/>
              <a:t>Researchers deployed with tablets into the stands during races</a:t>
            </a:r>
          </a:p>
          <a:p>
            <a:r>
              <a:rPr lang="en-US" dirty="0" smtClean="0"/>
              <a:t>Reduced time to complete forms allows researchers to talk to more people per race</a:t>
            </a:r>
          </a:p>
          <a:p>
            <a:r>
              <a:rPr lang="en-US" dirty="0" smtClean="0"/>
              <a:t>Results can be compiled much more quickly, without manual data entry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4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65139" y="1174822"/>
            <a:ext cx="2355914" cy="582724"/>
          </a:xfrm>
        </p:spPr>
        <p:txBody>
          <a:bodyPr/>
          <a:lstStyle/>
          <a:p>
            <a:r>
              <a:rPr lang="en-US" dirty="0" smtClean="0"/>
              <a:t>Documentation for Property Damage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Insurance:  Damage Appraisal and Claims Adjustment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5138" y="1914338"/>
            <a:ext cx="2698317" cy="4358116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/>
              <a:t>Situation: </a:t>
            </a:r>
          </a:p>
          <a:p>
            <a:r>
              <a:rPr lang="en-US" sz="1200" dirty="0" smtClean="0"/>
              <a:t>Large window company often given assignments by insurance companies to appraise damage, estimate repair costs and propose approaches/materials for fixing broken windows </a:t>
            </a:r>
          </a:p>
          <a:p>
            <a:r>
              <a:rPr lang="en-US" sz="1200" dirty="0" smtClean="0"/>
              <a:t>Insurance companies require detailed back-up and documentation, including location, photos, detailed explanation of damage, equipment and window specifications, cost estimates, owner sign-off, and more</a:t>
            </a:r>
          </a:p>
          <a:p>
            <a:r>
              <a:rPr lang="en-US" sz="1200" dirty="0" smtClean="0"/>
              <a:t> </a:t>
            </a:r>
            <a:r>
              <a:rPr lang="en-US" sz="1200" dirty="0" err="1" smtClean="0"/>
              <a:t>doForms</a:t>
            </a:r>
            <a:r>
              <a:rPr lang="en-US" sz="1200" dirty="0" smtClean="0"/>
              <a:t> allows estimators and crews to easily provide this documentation in a single form</a:t>
            </a:r>
          </a:p>
          <a:p>
            <a:r>
              <a:rPr lang="en-US" sz="1200" dirty="0" smtClean="0"/>
              <a:t>Similar form can be used by insurance appraisers and claims adjusters for property, auto, theft</a:t>
            </a:r>
          </a:p>
        </p:txBody>
      </p:sp>
      <p:pic>
        <p:nvPicPr>
          <p:cNvPr id="9" name="Picture 8" descr="reflectionwindows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7987" y="1318787"/>
            <a:ext cx="3165131" cy="404565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969608" y="2117262"/>
            <a:ext cx="2429665" cy="799563"/>
          </a:xfrm>
          <a:prstGeom prst="rect">
            <a:avLst/>
          </a:prstGeom>
          <a:solidFill>
            <a:srgbClr val="FFFFFF">
              <a:alpha val="88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>
              <a:solidFill>
                <a:schemeClr val="bg1">
                  <a:lumMod val="50000"/>
                </a:schemeClr>
              </a:solidFill>
              <a:latin typeface="Abadi MT Condensed Extra Bold"/>
              <a:cs typeface="Abadi MT Condensed Extra Bold"/>
            </a:endParaRPr>
          </a:p>
        </p:txBody>
      </p:sp>
      <p:pic>
        <p:nvPicPr>
          <p:cNvPr id="11" name="Picture 10" descr="rw  update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7502" y="2727812"/>
            <a:ext cx="3113179" cy="391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36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730683" y="1413083"/>
            <a:ext cx="3090862" cy="582724"/>
          </a:xfrm>
        </p:spPr>
        <p:txBody>
          <a:bodyPr/>
          <a:lstStyle/>
          <a:p>
            <a:r>
              <a:rPr lang="en-US" dirty="0" smtClean="0"/>
              <a:t>Simpler, More Detailed Visibility into Retail Sites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64941"/>
            <a:ext cx="9143999" cy="677109"/>
          </a:xfrm>
        </p:spPr>
        <p:txBody>
          <a:bodyPr/>
          <a:lstStyle/>
          <a:p>
            <a:r>
              <a:rPr lang="en-US" dirty="0" smtClean="0"/>
              <a:t>Banking: Facilities Management</a:t>
            </a:r>
            <a:br>
              <a:rPr lang="en-US" dirty="0" smtClean="0"/>
            </a:br>
            <a:r>
              <a:rPr lang="en-US" sz="1800" dirty="0" smtClean="0"/>
              <a:t>Ensuring uniform quality &amp; standards in retail banking environments</a:t>
            </a:r>
            <a:endParaRPr lang="en-US" sz="1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26771" y="2238562"/>
            <a:ext cx="3275589" cy="4024691"/>
          </a:xfrm>
        </p:spPr>
        <p:txBody>
          <a:bodyPr/>
          <a:lstStyle/>
          <a:p>
            <a:r>
              <a:rPr lang="en-US" dirty="0" smtClean="0"/>
              <a:t>Large international QSR franchisor (but retail banking faces similar challenges in site management)</a:t>
            </a:r>
          </a:p>
          <a:p>
            <a:r>
              <a:rPr lang="en-US" dirty="0" smtClean="0"/>
              <a:t>Critical for branding to ensure consistency, quality, and cleanliness of retail operations</a:t>
            </a:r>
          </a:p>
          <a:p>
            <a:r>
              <a:rPr lang="en-US" dirty="0" smtClean="0"/>
              <a:t>Frequent inspections by field inspectors are required </a:t>
            </a:r>
          </a:p>
          <a:p>
            <a:r>
              <a:rPr lang="en-US" dirty="0" err="1"/>
              <a:t>doForms</a:t>
            </a:r>
            <a:r>
              <a:rPr lang="en-US" dirty="0"/>
              <a:t> now used to capture all the information once requiring 15+ page form</a:t>
            </a:r>
          </a:p>
          <a:p>
            <a:r>
              <a:rPr lang="en-US" dirty="0"/>
              <a:t>Quality of information better, controversies reduced – reports now integrate photos, time stamps, inspector comments, operator sign-</a:t>
            </a:r>
            <a:r>
              <a:rPr lang="en-US" dirty="0" smtClean="0"/>
              <a:t>offs</a:t>
            </a:r>
            <a:endParaRPr lang="en-US" dirty="0"/>
          </a:p>
        </p:txBody>
      </p:sp>
      <p:pic>
        <p:nvPicPr>
          <p:cNvPr id="3" name="Picture 2" descr="tablet_us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3953" y="1995807"/>
            <a:ext cx="4100199" cy="328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63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DF-CP">
      <a:dk1>
        <a:srgbClr val="6C6C6C"/>
      </a:dk1>
      <a:lt1>
        <a:sysClr val="window" lastClr="FFFFFF"/>
      </a:lt1>
      <a:dk2>
        <a:srgbClr val="6C6C6C"/>
      </a:dk2>
      <a:lt2>
        <a:srgbClr val="FFFFFF"/>
      </a:lt2>
      <a:accent1>
        <a:srgbClr val="2A4E69"/>
      </a:accent1>
      <a:accent2>
        <a:srgbClr val="DB3D1C"/>
      </a:accent2>
      <a:accent3>
        <a:srgbClr val="135380"/>
      </a:accent3>
      <a:accent4>
        <a:srgbClr val="434448"/>
      </a:accent4>
      <a:accent5>
        <a:srgbClr val="878887"/>
      </a:accent5>
      <a:accent6>
        <a:srgbClr val="1C2832"/>
      </a:accent6>
      <a:hlink>
        <a:srgbClr val="135380"/>
      </a:hlink>
      <a:folHlink>
        <a:srgbClr val="1350B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0</TotalTime>
  <Words>349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Theme</vt:lpstr>
      <vt:lpstr>Use Cases in  Professional Services/Banking &amp; Financial</vt:lpstr>
      <vt:lpstr>Consulting Firms: Enabling Field Research</vt:lpstr>
      <vt:lpstr>Marketing Research Firms: Real-time Surveying</vt:lpstr>
      <vt:lpstr>Insurance:  Damage Appraisal and Claims Adjustment</vt:lpstr>
      <vt:lpstr>Banking: Facilities Management Ensuring uniform quality &amp; standards in retail banking environments</vt:lpstr>
    </vt:vector>
  </TitlesOfParts>
  <Company>doForms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Cases in  Professional Services/Banking &amp; Financial</dc:title>
  <dc:creator>Laura Teller</dc:creator>
  <cp:lastModifiedBy>Laura Teller</cp:lastModifiedBy>
  <cp:revision>1</cp:revision>
  <dcterms:created xsi:type="dcterms:W3CDTF">2015-06-23T19:22:29Z</dcterms:created>
  <dcterms:modified xsi:type="dcterms:W3CDTF">2015-06-23T19:23:10Z</dcterms:modified>
</cp:coreProperties>
</file>